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86"/>
  </p:notesMasterIdLst>
  <p:handoutMasterIdLst>
    <p:handoutMasterId r:id="rId87"/>
  </p:handoutMasterIdLst>
  <p:sldIdLst>
    <p:sldId id="359" r:id="rId5"/>
    <p:sldId id="358" r:id="rId6"/>
    <p:sldId id="375" r:id="rId7"/>
    <p:sldId id="360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2" r:id="rId17"/>
    <p:sldId id="391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3" r:id="rId28"/>
    <p:sldId id="402" r:id="rId29"/>
    <p:sldId id="404" r:id="rId30"/>
    <p:sldId id="406" r:id="rId31"/>
    <p:sldId id="405" r:id="rId32"/>
    <p:sldId id="377" r:id="rId33"/>
    <p:sldId id="378" r:id="rId34"/>
    <p:sldId id="407" r:id="rId35"/>
    <p:sldId id="408" r:id="rId36"/>
    <p:sldId id="409" r:id="rId37"/>
    <p:sldId id="363" r:id="rId38"/>
    <p:sldId id="410" r:id="rId39"/>
    <p:sldId id="411" r:id="rId40"/>
    <p:sldId id="412" r:id="rId41"/>
    <p:sldId id="379" r:id="rId42"/>
    <p:sldId id="414" r:id="rId43"/>
    <p:sldId id="415" r:id="rId44"/>
    <p:sldId id="416" r:id="rId45"/>
    <p:sldId id="418" r:id="rId46"/>
    <p:sldId id="419" r:id="rId47"/>
    <p:sldId id="420" r:id="rId48"/>
    <p:sldId id="421" r:id="rId49"/>
    <p:sldId id="422" r:id="rId50"/>
    <p:sldId id="423" r:id="rId51"/>
    <p:sldId id="425" r:id="rId52"/>
    <p:sldId id="426" r:id="rId53"/>
    <p:sldId id="424" r:id="rId54"/>
    <p:sldId id="427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7" r:id="rId64"/>
    <p:sldId id="362" r:id="rId65"/>
    <p:sldId id="353" r:id="rId66"/>
    <p:sldId id="439" r:id="rId67"/>
    <p:sldId id="440" r:id="rId68"/>
    <p:sldId id="441" r:id="rId69"/>
    <p:sldId id="442" r:id="rId70"/>
    <p:sldId id="443" r:id="rId71"/>
    <p:sldId id="444" r:id="rId72"/>
    <p:sldId id="445" r:id="rId73"/>
    <p:sldId id="446" r:id="rId74"/>
    <p:sldId id="447" r:id="rId75"/>
    <p:sldId id="448" r:id="rId76"/>
    <p:sldId id="449" r:id="rId77"/>
    <p:sldId id="450" r:id="rId78"/>
    <p:sldId id="451" r:id="rId79"/>
    <p:sldId id="453" r:id="rId80"/>
    <p:sldId id="452" r:id="rId81"/>
    <p:sldId id="454" r:id="rId82"/>
    <p:sldId id="455" r:id="rId83"/>
    <p:sldId id="456" r:id="rId84"/>
    <p:sldId id="457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2" autoAdjust="0"/>
    <p:restoredTop sz="95388" autoAdjust="0"/>
  </p:normalViewPr>
  <p:slideViewPr>
    <p:cSldViewPr snapToGrid="0">
      <p:cViewPr varScale="1">
        <p:scale>
          <a:sx n="62" d="100"/>
          <a:sy n="62" d="100"/>
        </p:scale>
        <p:origin x="1012" y="48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outlineViewPr>
    <p:cViewPr>
      <p:scale>
        <a:sx n="33" d="100"/>
        <a:sy n="33" d="100"/>
      </p:scale>
      <p:origin x="0" y="-27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8421B4-A2BD-A522-BFCD-E8AB712418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24C15-1A75-9325-4716-26803AF1F6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D80C3-1FCD-4763-815E-0B8FB7B279CA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E2BD0-82C0-B0B2-2364-10AFAD2853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2998B-4857-CCC8-4C10-D8836F5B6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BC254-1969-4778-ADCE-6BAB9E9E83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8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402C2-41B9-7243-86C1-C8C6FC90712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49098-A5DD-8745-9BDA-7818ECA228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7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CB0CE-7C63-C9E9-E70D-7B859EB73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86EA7-4C0A-F425-8B4C-063C10D8C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83094-6D04-A628-5EE3-035DEA495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245CC-A9BE-7465-BDB2-EF6A8C91C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62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33D22-72A6-0D21-D540-9698F428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36BDF5-2718-C3BB-A2AA-2D5B947D7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98FB4-8999-2F51-66C3-F99DAD265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21515-23C7-B56B-D024-572B7F69D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41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800D1-A018-0867-8E54-A2ED1A11C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2392F-0299-C8D3-DE5D-FA1B147FF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F182FE-4DB1-14BD-9A7B-DFE616A5E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C5230-C45B-A483-63AC-B1B024134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63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BA8D-1994-0801-1226-381BD692F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809AF-90AE-E05F-846F-947509BDB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2703B-38E4-0205-1D2B-ACDF31538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CCDCE-457C-CA97-A5D5-4884A83EA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31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3CE-1B06-2543-8A0A-D43F44CAA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CAC37-3B7E-CEA7-8BF1-8633BF329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380B72-5FBD-ECE0-8747-867DE69DA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4EB85-1D6F-1B20-6EE7-479EF93C4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554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12118-8365-A744-1EBE-652817B39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26B11-4F7A-176B-C8A8-01CE38C11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BB7C93-9B42-7959-A8C8-C3A316526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3747D-B7B5-F961-3CE2-65AD02F5C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85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F251-A2B0-BA00-5FDE-0475CC225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7C98BC-40D2-3248-D43F-E1825DC39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3F7CAE-562E-AC36-31A2-995FF9A15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E7A2E-C780-D424-47F8-2CAF041CD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6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3EA4F-C2F8-DC96-EADF-756EC3B87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5A7DB7-12BE-4A8D-1AB1-81F6E40BA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83AA4-91D7-AE13-E8C7-F3494F047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7DADE-3563-97ED-C1C4-9C578750B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69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02DFA-8751-7AED-0321-59390B7F6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ADAA0-852B-F805-7497-D1EFF6924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54437-D13A-D982-8EA0-B0BBD86DC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BCC1E-0F8B-53A0-9182-EBD9AF8AA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7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99B7B-502C-DB8C-4E21-07A6A3934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843C6-6A85-5A87-E284-75175A6C7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5902-7486-C781-76A2-2C0F20006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0B55D-F5FA-5032-436A-9C82E7D67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80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18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125EF-0FC8-CB66-80EC-2EBC0F1F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0F2A3-9BEC-5939-7C79-77C4C36D3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6B1D1-6525-7086-B792-BFF07B829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D6DFE-4A4F-91A8-D22C-4E58F0BDB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58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47C05-4EE5-1CE9-F835-397981CED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FF0E2-F84B-8416-87F1-34E4E0559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C677DD-2101-96F1-317C-51DA3961D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D54BF-A5D4-5CA1-F4E0-8EC3AA8A6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21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C82AC-8054-34E0-463E-7672A30CB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C8A35-B96C-7CE0-4405-5EC4EEF43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BC047-0BCA-7FB8-2C0D-AD859EB3A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91521-17C5-A661-CC48-0868F08C8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98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91D6C-9EE4-84BB-5113-53464F811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B4D72-2195-570A-8FF3-8823FA444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1B5C0-AD27-5406-D639-741E9E5C0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161B9-6AA4-A98E-1033-F420D5320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9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A52F1-A2C5-620A-97E9-A4771473C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EC9FE-DA36-8D12-7D34-E2429A623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1BC6D5-E0FE-7AFB-4F2B-7C5093F28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3173E-E249-D2A0-8D6B-28231ABC6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68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467BD-81EA-D544-BAC5-652239477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C0C9C-1377-B2C1-54AC-1D3A34813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50A19-BCAE-6CBC-CDC6-071261EC5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25BE8-2552-BC1C-4387-1C48A235A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15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24505-CDC2-45DD-7479-0F4C9657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D6A4B-2C5A-8EA5-DB48-D2F104876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D1602-308A-1789-E3C6-9F3C11551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26EE6-E1FD-376A-1448-1C7F13E93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38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B805-EDE3-1779-62BE-03EB7AA8C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818AA-8820-9218-C313-25AED9C04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429C-5DA8-3038-02FC-49211501D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EBCBE-7830-15DB-076A-0295BA930A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36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33434-4903-D115-56EF-8D5F88B4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00BEA-68C7-E547-5B2D-370BAFE2B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F78D8B-DA2C-4A0B-B62B-79431725A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801C-6F9F-0581-0F09-569D09166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48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91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677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47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D83DC-651F-3852-421C-9D5D7589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13F9E-672C-A50B-BD40-933BD520C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9507D1-F0A7-39F9-2682-3FE7B0829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5E610-50A9-67E8-5BF3-FCCD9C581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39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9E6B8-588F-E266-C5BA-C79A6A20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77278-6E5E-C5D3-B8C5-836AEF101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84DDE-4506-E7A1-BDD3-538D64C16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92C97-7362-BE10-051A-2387BA36D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82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417D8-9F3E-9009-A880-C0AAC084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8C17DB-F2DE-A6C2-75D1-04A105104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D92EF6-9A31-3C1B-CA6F-6C8DCFB8A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3A46B-6FD6-F9B0-A930-23F9D29C8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608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41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88929-B04A-23DD-0AC2-3D6A5B3AC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8BEB9-49AD-25DD-D2AA-963F9FFCF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C6A345-4C39-98E4-39D1-667300DBA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F7354-B578-3FD9-9821-294588B1D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724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74A8-CEBC-4F42-3706-3D5A1D0D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FCD80-ADAF-B03F-9D41-D27118741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C8C44-CB6A-F3A3-CEB2-9FFB451D8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8AF62-47B8-810D-F89F-DA003B52A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07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07F82-CFCF-0DC5-5D41-6ADAEBD7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2172C-4219-3868-28FD-B8E3DBFB5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117E7C-715D-EF2D-0932-5C2DEE15E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20C91-440C-E482-CBB9-3DEFE88A16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809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633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BE156-ADDF-D6D7-C219-F7A2679BD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2808C-AB28-52B7-D883-8F2815D7D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0B14FD-0BD0-E218-4E79-294A0E1B3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A499-35DC-F6A4-EC52-AC01C1089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00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877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A7757-0767-D50F-7AC1-E7FC0DC8F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F81EE-8BDD-FB82-136B-B87D7ACBB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16C335-274C-4F9D-A9BD-5518E177F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EF6E8-1398-8C9E-E65C-8E8F64C74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1015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3A827-3BAB-0527-4066-70B7C172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062DD-BB40-EF22-F416-B9DFD5388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FE8000-DAB4-5718-2AD9-095C43E1F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A3AD-1102-804F-EE55-130A2A52C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76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A2FB5-6FFB-CF97-F3F4-55C21848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A23A4-2E48-2007-46E8-794A83C97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99360-6DDA-812F-5EFF-4701D1AF3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C9247-F385-523B-269D-92BB8031A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099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4D704-3DA9-666C-501A-27F1DE16F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41E3B-6F6E-0DF5-B1AF-51EA4E501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1D7C82-24D7-E2A1-F270-A4E7EADF4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B6AC8-9947-354E-CEBE-EF198A752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609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5CA8-6CD2-4347-7D4A-9495B720F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AA260-B239-23F8-DCF8-86C404B77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1B9A6-E08A-596F-B3F8-08CCDC232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3798F-F5E3-773D-7212-175C13F35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21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357E3-AB76-A98D-9AB6-31EB530FF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A96CE-95DC-EF7F-0A1D-69D259D52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7BF70-2FCE-AC72-E3F0-BE618947F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6FEC5-6B74-668C-B534-758760A09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02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0AA42-98AE-2B36-A2EC-AA2984454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C46F4-A0DA-976B-F1F5-CC10CF8FA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619CC-0204-B50D-8D9F-CDDBBC305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EC2A3-A52B-949B-AEC7-15B89D73E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559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298F4-4BD2-954B-7CA3-E765339FC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CD248-92A1-B9F2-74D0-2A1A08ED1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2057C-A540-7DC6-DD60-0374635EC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DC5E8-F49D-2FD1-DC8B-E1E905D7D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034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4AC14-B90B-6852-6551-6000810AC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98BE7-DB2C-9154-6199-3A47141FE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C6342-FB77-9899-7CAB-FBC5DED7A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AF13B-3DD1-42B1-5D35-4BBFEFCAF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01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EDE86-933B-7A10-867C-35049010D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6F093-4F15-23B4-CD40-7AA7BC447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51591-E13C-8760-7ADF-AB459653C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5B586-28F6-F220-D1C4-8FC870C33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31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2C3B-83FD-D67F-E102-E21C5B8B6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B53FB2-83B2-DD8C-6111-2526B48C5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646068-EFAB-AC38-C4A3-6F3C3153E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4A146-2087-DB84-C495-C2DB97F68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12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27CD-C47A-883F-DA75-7764D6B8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A1488-6218-F24A-18E5-D59836CDA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759AC-F8D6-9E74-A3D7-DDD29DFDE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CA274-3C8D-D0C1-222A-D67BACA61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2117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74E00-84D6-DF3C-4A89-2B4912434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08CFC6-0616-6A5D-FD08-FF201D0BB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1D648-A25E-A7E5-B9A8-446142B56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E4CC-BC2D-4D11-F741-4D1541E1C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029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035B-8778-F1BD-1D35-0FF76FA7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516F5-AC09-CD5E-C607-1AB30CDEF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F3AB6-7D50-BBE6-6496-66D73D002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BAA26-0A02-2329-3F93-DC150C2CA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364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1E34-5AD9-63D0-9AA8-391A690D3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9196F9-E64F-C7C2-15F1-FFCABAF69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391C5-2A7C-7C18-A7AA-BD2BC01C2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4A19-6200-CBDE-3A98-E92E10A8F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526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A9792-BD76-F652-AFB8-224538D1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3D052B-3078-5D54-6C77-38CC5B7991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C4A645-F68C-3276-A1F4-E98055B7C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A2257-9E27-BCF8-47A9-E1379B627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37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42D65-573B-7153-2F52-1498B0D0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7BF53-5CA5-B303-525E-A7D787B96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32DA4-AFE0-1570-E827-611103CCE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9FF26-EDCC-0B8E-093F-9FC6ADF3D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89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C0170-C033-4F38-765B-C930082E5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FA403-B9E1-58A6-99C4-8DE0FF1AD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899AA-A08D-7B76-772C-884D543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86010-6197-26DC-492A-0D2296B22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011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56CF9-9692-79F9-889F-FEFF1A541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5CCAF-FEF2-8660-2FD3-AD1C13714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6C43D-526E-8E9B-28A2-9EA72180D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AEBDB-8D9C-672B-D9F4-4B48E887A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709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427B-E49D-78E3-AADE-22920AE1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9F6DD1-9670-89A6-F9FE-85F58C171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C0673-1B3C-A217-BE93-65BF19D2C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18366-0B59-51DB-E645-EEF210D1D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847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09CF7-B3A6-D7AB-DB04-BFAD2E1B4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050B9-F79B-D141-4983-76A7CF3DA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B9AD01-593B-97BD-A21F-081C40F3A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608DE-B01D-83A3-C981-FE0D6275FA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9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DEF89-0C11-8FC6-D410-82249F4F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66C6AE-0570-00A7-F7A6-D4E4168A3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950A6-3A7E-7E6E-BDE8-260B2AFA2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38DD1-1F7D-9643-6916-ADDEA8215E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519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58F4B-C68C-F40E-468B-0F83ADAD3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CB31B-A51C-7885-3DEE-53B3B9E78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3FB41-2AD8-B26B-AC57-B579696F4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0FAB7-9488-4934-22A5-DEFA5B8C1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231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664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964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DA1F8-4544-2AA6-FD77-00068FA2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5930D-5400-5378-951D-9B5E0612E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DC9EFF-BC85-92A8-D87B-CA141E4DC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98751-666F-D13B-2954-2E468217C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346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91396-5E70-19D2-1A61-792800FE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FE244-E0DC-8A27-2673-2F6C7F797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7B929-C598-28E9-AE09-B5D86B1FB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62413-86FA-54E1-7AF5-101AC6636D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416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46592-B998-AE59-381E-A7FA7E57D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EEF29-0034-ADD6-FAE8-518E001B9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18C20-841E-B18B-789E-B28EDA154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98664-6566-8B11-D6AE-B4302B3C0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350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C006-D9B7-7FA7-33DC-C170C0AC7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B0037-06D5-7407-F95A-7A842CDB0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B299F-C53A-1089-B2C1-C7DCB8BB6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25D4C-E400-FAED-47F8-E7C17FCEA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708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55F5-6568-3776-018C-E50B6A191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3B728-940F-42DD-AB3D-C1096F83D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5AFBA-ABB9-CD2C-DD61-6E1B1E247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A6D8-E2D4-D540-E3C1-24ACD8687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12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10F77-B775-A001-2444-AB20BAA05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56EAC-1711-38B5-585E-4D70D95F6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4087F2-0AB2-D75C-3E4D-F40FEB00B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B52C8-9491-66C1-18F4-C861612FF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620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4AD4D-B25B-FA5C-26E1-C81A7A6B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E6F66-E425-D84A-5939-D5C4E698D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48303-06ED-B5D6-73BA-EA4D52B12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4759A-F6A4-57F2-9BA7-01124E897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43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6D58-3CF5-DFF7-488E-1A94941F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F27C0-16C5-C1F1-ABCE-CC196FC76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53315-FECD-51A1-6BD5-BE2F680AE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55174-DC99-DE1F-3626-71F3057FE8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77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1EA8A-2A42-BB4E-77EC-207DF0CDE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9049C-FD56-CCAD-99ED-1247CE597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9F9A3-F308-B33B-03E3-487721E78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1EF0C-CB9F-EC60-1036-365E1231C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689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D4A39-3314-4767-661D-9BEF0C399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494B3C-ABC2-C6DF-5516-787DFAE0B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D5D28-04C4-88EA-95F1-4041C0FF6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C8BB8-02F5-09B5-EBC6-30179CCCD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519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3291C-0DF4-AC81-1BB8-B29A7D7FA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283EA0-F8CA-FA66-0B39-8558B1B1A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D97A2E-3207-04CD-CE16-2A37B798F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AF253-12FE-42B0-ABB3-7C50DC22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650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FA845-57B9-974D-0AC4-F9DE1D05F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AAC8E7-7973-F7FA-4659-2F2226CC8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6A01C-4826-EA14-A436-D3CAE7606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DF705-9722-CC3A-8B89-9AC42E12A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145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FC4C4-DBFE-29B7-BC6A-A5EB4CC66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5A80E-1345-D126-E2B9-547A06FA9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06F0F-65C8-4200-3C36-0040FE9E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C6F02-DE18-BE23-CD4F-D61A88AC5B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312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7FA34-BBE3-3529-A4FB-7CB8BBDCD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D6500D-FDE7-2001-2058-0A0A17B3F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621D5-41B5-7D1E-EB69-31090DFFE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8BD3D-054C-9047-FDF1-04C8767D28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242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6BCC-6682-07E8-304B-BD7217E4C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1E6330-19E5-D1AF-406A-4920511A0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648ACB-4E3C-E908-033C-56DF107C9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C5D4A-2338-419D-6F41-F3ABF5255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3235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C7ED8-8D5B-DDF3-C473-263B55C0F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7F67F7-B9B0-841B-41F4-C481CE0E9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EE5331-C1FF-7E4B-AEB8-8BE325001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1A60-C4D1-D35B-7401-35F912C34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920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9813B-233D-F516-B599-BA1E126C9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76913-23E5-2EC3-7F5C-05FE60DF1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5EA33D-872D-D29C-C729-2CFA19111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C156B-42A1-A0C6-A9E9-5F926CD16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465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8AE60-936E-99A9-2C28-55E4B0CC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DE20C-93D9-496B-4439-AC6C52969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FE64DE-BEB9-0CAC-F8E9-D6491999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3B213-39C0-416B-A972-F5FD6AE75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66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E16B2-BF14-9858-3C2E-AB0C0E79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03A0D-2419-90FA-CE32-38AA56CE1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27D95-AF15-B1AE-09D8-3325E6B9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0C42D-21E6-EBE9-3305-1309264B3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356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E20A0-8D96-95A5-E4CE-9ADD3066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8D3F4-8F64-D798-4014-F5A199ED0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52591-5F31-9459-8A81-FD499CDDB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CA5E5-00B7-EFD1-DB6A-389E3E424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39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46394-DF1A-CAC5-798E-8E39D8A12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C915F-6BD7-61FF-ADAB-4FF0563A1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F12A83-277F-1760-1E47-CF81701FE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FD421-DDA7-0225-B4A5-C58F21731E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0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F68252-6AAE-15E4-6F71-F10D44D74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-2300" y="0"/>
            <a:ext cx="5587187" cy="6858001"/>
          </a:xfrm>
          <a:custGeom>
            <a:avLst/>
            <a:gdLst>
              <a:gd name="connsiteX0" fmla="*/ 0 w 5587187"/>
              <a:gd name="connsiteY0" fmla="*/ 0 h 6858001"/>
              <a:gd name="connsiteX1" fmla="*/ 3536634 w 5587187"/>
              <a:gd name="connsiteY1" fmla="*/ 0 h 6858001"/>
              <a:gd name="connsiteX2" fmla="*/ 3553381 w 5587187"/>
              <a:gd name="connsiteY2" fmla="*/ 8577 h 6858001"/>
              <a:gd name="connsiteX3" fmla="*/ 5587187 w 5587187"/>
              <a:gd name="connsiteY3" fmla="*/ 3425734 h 6858001"/>
              <a:gd name="connsiteX4" fmla="*/ 3553381 w 5587187"/>
              <a:gd name="connsiteY4" fmla="*/ 6842891 h 6858001"/>
              <a:gd name="connsiteX5" fmla="*/ 3523878 w 5587187"/>
              <a:gd name="connsiteY5" fmla="*/ 6858001 h 6858001"/>
              <a:gd name="connsiteX6" fmla="*/ 0 w 558718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7187" h="6858001">
                <a:moveTo>
                  <a:pt x="0" y="0"/>
                </a:moveTo>
                <a:lnTo>
                  <a:pt x="3536634" y="0"/>
                </a:lnTo>
                <a:lnTo>
                  <a:pt x="3553381" y="8577"/>
                </a:lnTo>
                <a:cubicBezTo>
                  <a:pt x="4764807" y="666664"/>
                  <a:pt x="5587187" y="1950160"/>
                  <a:pt x="5587187" y="3425734"/>
                </a:cubicBezTo>
                <a:cubicBezTo>
                  <a:pt x="5587187" y="4901308"/>
                  <a:pt x="4764807" y="6184805"/>
                  <a:pt x="3553381" y="6842891"/>
                </a:cubicBezTo>
                <a:lnTo>
                  <a:pt x="35238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704BB645-4549-00B9-9886-218C6D30A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11BC1A2-5FE4-73B2-A6E0-9142258D4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556" y="1391609"/>
            <a:ext cx="5333999" cy="4074783"/>
          </a:xfrm>
          <a:noFill/>
        </p:spPr>
        <p:txBody>
          <a:bodyPr anchor="ctr"/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8F128E0-2BDE-AB24-7744-F3BEC6375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7" name="Freeform: Shape 8">
            <a:extLst>
              <a:ext uri="{FF2B5EF4-FFF2-40B4-BE49-F238E27FC236}">
                <a16:creationId xmlns:a16="http://schemas.microsoft.com/office/drawing/2014/main" id="{1E5395E4-0278-75C6-C63D-D1AD11672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9873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Cameo Placeholder 50">
            <a:extLst>
              <a:ext uri="{FF2B5EF4-FFF2-40B4-BE49-F238E27FC236}">
                <a16:creationId xmlns:a16="http://schemas.microsoft.com/office/drawing/2014/main" id="{D3FE4290-B972-2F08-DA4B-14ED7B5708BB}"/>
              </a:ext>
            </a:extLst>
          </p:cNvPr>
          <p:cNvSpPr>
            <a:spLocks noGrp="1" noChangeAspect="1"/>
          </p:cNvSpPr>
          <p:nvPr>
            <p:ph type="media" sz="quarter" idx="26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0" y="457200"/>
            <a:ext cx="4657342" cy="5943600"/>
          </a:xfrm>
          <a:custGeom>
            <a:avLst/>
            <a:gdLst>
              <a:gd name="connsiteX0" fmla="*/ 1685543 w 4657342"/>
              <a:gd name="connsiteY0" fmla="*/ 0 h 5943600"/>
              <a:gd name="connsiteX1" fmla="*/ 4657342 w 4657342"/>
              <a:gd name="connsiteY1" fmla="*/ 2971800 h 5943600"/>
              <a:gd name="connsiteX2" fmla="*/ 1685543 w 4657342"/>
              <a:gd name="connsiteY2" fmla="*/ 5943600 h 5943600"/>
              <a:gd name="connsiteX3" fmla="*/ 23981 w 4657342"/>
              <a:gd name="connsiteY3" fmla="*/ 5436064 h 5943600"/>
              <a:gd name="connsiteX4" fmla="*/ 0 w 4657342"/>
              <a:gd name="connsiteY4" fmla="*/ 5418131 h 5943600"/>
              <a:gd name="connsiteX5" fmla="*/ 0 w 4657342"/>
              <a:gd name="connsiteY5" fmla="*/ 2971800 h 5943600"/>
              <a:gd name="connsiteX6" fmla="*/ 0 w 4657342"/>
              <a:gd name="connsiteY6" fmla="*/ 525470 h 5943600"/>
              <a:gd name="connsiteX7" fmla="*/ 23981 w 4657342"/>
              <a:gd name="connsiteY7" fmla="*/ 507537 h 5943600"/>
              <a:gd name="connsiteX8" fmla="*/ 1685543 w 4657342"/>
              <a:gd name="connsiteY8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7342" h="5943600">
                <a:moveTo>
                  <a:pt x="1685543" y="0"/>
                </a:moveTo>
                <a:cubicBezTo>
                  <a:pt x="3326822" y="0"/>
                  <a:pt x="4657342" y="1330520"/>
                  <a:pt x="4657342" y="2971800"/>
                </a:cubicBezTo>
                <a:cubicBezTo>
                  <a:pt x="4657342" y="4613080"/>
                  <a:pt x="3326822" y="5943600"/>
                  <a:pt x="1685543" y="5943600"/>
                </a:cubicBezTo>
                <a:cubicBezTo>
                  <a:pt x="1070063" y="5943600"/>
                  <a:pt x="498284" y="5756496"/>
                  <a:pt x="23981" y="5436064"/>
                </a:cubicBezTo>
                <a:lnTo>
                  <a:pt x="0" y="5418131"/>
                </a:lnTo>
                <a:lnTo>
                  <a:pt x="0" y="2971800"/>
                </a:lnTo>
                <a:lnTo>
                  <a:pt x="0" y="525470"/>
                </a:lnTo>
                <a:lnTo>
                  <a:pt x="23981" y="507537"/>
                </a:lnTo>
                <a:cubicBezTo>
                  <a:pt x="498284" y="187105"/>
                  <a:pt x="1070063" y="0"/>
                  <a:pt x="168554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822960" rIns="91440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cameo</a:t>
            </a:r>
          </a:p>
        </p:txBody>
      </p:sp>
    </p:spTree>
    <p:extLst>
      <p:ext uri="{BB962C8B-B14F-4D97-AF65-F5344CB8AC3E}">
        <p14:creationId xmlns:p14="http://schemas.microsoft.com/office/powerpoint/2010/main" val="215628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eo and Tab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6">
            <a:extLst>
              <a:ext uri="{FF2B5EF4-FFF2-40B4-BE49-F238E27FC236}">
                <a16:creationId xmlns:a16="http://schemas.microsoft.com/office/drawing/2014/main" id="{FB7995C3-4525-0240-58EC-0A42E832F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892309" y="0"/>
            <a:ext cx="4726290" cy="1131282"/>
          </a:xfrm>
          <a:custGeom>
            <a:avLst/>
            <a:gdLst>
              <a:gd name="connsiteX0" fmla="*/ 1820045 w 4726290"/>
              <a:gd name="connsiteY0" fmla="*/ 1131282 h 1131282"/>
              <a:gd name="connsiteX1" fmla="*/ 1602361 w 4726290"/>
              <a:gd name="connsiteY1" fmla="*/ 1131282 h 1131282"/>
              <a:gd name="connsiteX2" fmla="*/ 1569167 w 4726290"/>
              <a:gd name="connsiteY2" fmla="*/ 1121416 h 1131282"/>
              <a:gd name="connsiteX3" fmla="*/ 1142863 w 4726290"/>
              <a:gd name="connsiteY3" fmla="*/ 1104681 h 1131282"/>
              <a:gd name="connsiteX4" fmla="*/ 1092823 w 4726290"/>
              <a:gd name="connsiteY4" fmla="*/ 1131282 h 1131282"/>
              <a:gd name="connsiteX5" fmla="*/ 1003690 w 4726290"/>
              <a:gd name="connsiteY5" fmla="*/ 1131282 h 1131282"/>
              <a:gd name="connsiteX6" fmla="*/ 1038740 w 4726290"/>
              <a:gd name="connsiteY6" fmla="*/ 1105452 h 1131282"/>
              <a:gd name="connsiteX7" fmla="*/ 1712764 w 4726290"/>
              <a:gd name="connsiteY7" fmla="*/ 1113951 h 1131282"/>
              <a:gd name="connsiteX8" fmla="*/ 1767395 w 4726290"/>
              <a:gd name="connsiteY8" fmla="*/ 1126542 h 1131282"/>
              <a:gd name="connsiteX9" fmla="*/ 2521445 w 4726290"/>
              <a:gd name="connsiteY9" fmla="*/ 1131282 h 1131282"/>
              <a:gd name="connsiteX10" fmla="*/ 2480048 w 4726290"/>
              <a:gd name="connsiteY10" fmla="*/ 1131282 h 1131282"/>
              <a:gd name="connsiteX11" fmla="*/ 2515951 w 4726290"/>
              <a:gd name="connsiteY11" fmla="*/ 1130538 h 1131282"/>
              <a:gd name="connsiteX12" fmla="*/ 2818536 w 4726290"/>
              <a:gd name="connsiteY12" fmla="*/ 1131282 h 1131282"/>
              <a:gd name="connsiteX13" fmla="*/ 2746591 w 4726290"/>
              <a:gd name="connsiteY13" fmla="*/ 1131282 h 1131282"/>
              <a:gd name="connsiteX14" fmla="*/ 2721407 w 4726290"/>
              <a:gd name="connsiteY14" fmla="*/ 1107785 h 1131282"/>
              <a:gd name="connsiteX15" fmla="*/ 2521938 w 4726290"/>
              <a:gd name="connsiteY15" fmla="*/ 1034932 h 1131282"/>
              <a:gd name="connsiteX16" fmla="*/ 2172532 w 4726290"/>
              <a:gd name="connsiteY16" fmla="*/ 1105244 h 1131282"/>
              <a:gd name="connsiteX17" fmla="*/ 2089720 w 4726290"/>
              <a:gd name="connsiteY17" fmla="*/ 1131282 h 1131282"/>
              <a:gd name="connsiteX18" fmla="*/ 1824553 w 4726290"/>
              <a:gd name="connsiteY18" fmla="*/ 1131282 h 1131282"/>
              <a:gd name="connsiteX19" fmla="*/ 1932555 w 4726290"/>
              <a:gd name="connsiteY19" fmla="*/ 1122604 h 1131282"/>
              <a:gd name="connsiteX20" fmla="*/ 2159432 w 4726290"/>
              <a:gd name="connsiteY20" fmla="*/ 1059653 h 1131282"/>
              <a:gd name="connsiteX21" fmla="*/ 2529559 w 4726290"/>
              <a:gd name="connsiteY21" fmla="*/ 987304 h 1131282"/>
              <a:gd name="connsiteX22" fmla="*/ 2750593 w 4726290"/>
              <a:gd name="connsiteY22" fmla="*/ 1068553 h 1131282"/>
              <a:gd name="connsiteX23" fmla="*/ 2948638 w 4726290"/>
              <a:gd name="connsiteY23" fmla="*/ 1131282 h 1131282"/>
              <a:gd name="connsiteX24" fmla="*/ 2890355 w 4726290"/>
              <a:gd name="connsiteY24" fmla="*/ 1131282 h 1131282"/>
              <a:gd name="connsiteX25" fmla="*/ 2881323 w 4726290"/>
              <a:gd name="connsiteY25" fmla="*/ 1120550 h 1131282"/>
              <a:gd name="connsiteX26" fmla="*/ 2743305 w 4726290"/>
              <a:gd name="connsiteY26" fmla="*/ 971575 h 1131282"/>
              <a:gd name="connsiteX27" fmla="*/ 2533757 w 4726290"/>
              <a:gd name="connsiteY27" fmla="*/ 894931 h 1131282"/>
              <a:gd name="connsiteX28" fmla="*/ 2167840 w 4726290"/>
              <a:gd name="connsiteY28" fmla="*/ 968050 h 1131282"/>
              <a:gd name="connsiteX29" fmla="*/ 1671438 w 4726290"/>
              <a:gd name="connsiteY29" fmla="*/ 1024466 h 1131282"/>
              <a:gd name="connsiteX30" fmla="*/ 898086 w 4726290"/>
              <a:gd name="connsiteY30" fmla="*/ 1100102 h 1131282"/>
              <a:gd name="connsiteX31" fmla="*/ 870946 w 4726290"/>
              <a:gd name="connsiteY31" fmla="*/ 1131282 h 1131282"/>
              <a:gd name="connsiteX32" fmla="*/ 809882 w 4726290"/>
              <a:gd name="connsiteY32" fmla="*/ 1131282 h 1131282"/>
              <a:gd name="connsiteX33" fmla="*/ 818842 w 4726290"/>
              <a:gd name="connsiteY33" fmla="*/ 1119432 h 1131282"/>
              <a:gd name="connsiteX34" fmla="*/ 1685906 w 4726290"/>
              <a:gd name="connsiteY34" fmla="*/ 980859 h 1131282"/>
              <a:gd name="connsiteX35" fmla="*/ 2153977 w 4726290"/>
              <a:gd name="connsiteY35" fmla="*/ 924825 h 1131282"/>
              <a:gd name="connsiteX36" fmla="*/ 2540412 w 4726290"/>
              <a:gd name="connsiteY36" fmla="*/ 849842 h 1131282"/>
              <a:gd name="connsiteX37" fmla="*/ 2770864 w 4726290"/>
              <a:gd name="connsiteY37" fmla="*/ 934996 h 1131282"/>
              <a:gd name="connsiteX38" fmla="*/ 2918685 w 4726290"/>
              <a:gd name="connsiteY38" fmla="*/ 1093143 h 1131282"/>
              <a:gd name="connsiteX39" fmla="*/ 3112744 w 4726290"/>
              <a:gd name="connsiteY39" fmla="*/ 1131282 h 1131282"/>
              <a:gd name="connsiteX40" fmla="*/ 3037756 w 4726290"/>
              <a:gd name="connsiteY40" fmla="*/ 1131282 h 1131282"/>
              <a:gd name="connsiteX41" fmla="*/ 3002173 w 4726290"/>
              <a:gd name="connsiteY41" fmla="*/ 1100927 h 1131282"/>
              <a:gd name="connsiteX42" fmla="*/ 2905759 w 4726290"/>
              <a:gd name="connsiteY42" fmla="*/ 985946 h 1131282"/>
              <a:gd name="connsiteX43" fmla="*/ 2761801 w 4726290"/>
              <a:gd name="connsiteY43" fmla="*/ 829766 h 1131282"/>
              <a:gd name="connsiteX44" fmla="*/ 2542110 w 4726290"/>
              <a:gd name="connsiteY44" fmla="*/ 749558 h 1131282"/>
              <a:gd name="connsiteX45" fmla="*/ 2160336 w 4726290"/>
              <a:gd name="connsiteY45" fmla="*/ 825472 h 1131282"/>
              <a:gd name="connsiteX46" fmla="*/ 1643525 w 4726290"/>
              <a:gd name="connsiteY46" fmla="*/ 885619 h 1131282"/>
              <a:gd name="connsiteX47" fmla="*/ 737431 w 4726290"/>
              <a:gd name="connsiteY47" fmla="*/ 1087889 h 1131282"/>
              <a:gd name="connsiteX48" fmla="*/ 711862 w 4726290"/>
              <a:gd name="connsiteY48" fmla="*/ 1131282 h 1131282"/>
              <a:gd name="connsiteX49" fmla="*/ 656128 w 4726290"/>
              <a:gd name="connsiteY49" fmla="*/ 1131282 h 1131282"/>
              <a:gd name="connsiteX50" fmla="*/ 696384 w 4726290"/>
              <a:gd name="connsiteY50" fmla="*/ 1063228 h 1131282"/>
              <a:gd name="connsiteX51" fmla="*/ 1655643 w 4726290"/>
              <a:gd name="connsiteY51" fmla="*/ 844118 h 1131282"/>
              <a:gd name="connsiteX52" fmla="*/ 2144866 w 4726290"/>
              <a:gd name="connsiteY52" fmla="*/ 785889 h 1131282"/>
              <a:gd name="connsiteX53" fmla="*/ 2547875 w 4726290"/>
              <a:gd name="connsiteY53" fmla="*/ 708259 h 1131282"/>
              <a:gd name="connsiteX54" fmla="*/ 2787963 w 4726290"/>
              <a:gd name="connsiteY54" fmla="*/ 797249 h 1131282"/>
              <a:gd name="connsiteX55" fmla="*/ 2942141 w 4726290"/>
              <a:gd name="connsiteY55" fmla="*/ 962435 h 1131282"/>
              <a:gd name="connsiteX56" fmla="*/ 3083268 w 4726290"/>
              <a:gd name="connsiteY56" fmla="*/ 1115005 h 1131282"/>
              <a:gd name="connsiteX57" fmla="*/ 3956624 w 4726290"/>
              <a:gd name="connsiteY57" fmla="*/ 1131282 h 1131282"/>
              <a:gd name="connsiteX58" fmla="*/ 3787826 w 4726290"/>
              <a:gd name="connsiteY58" fmla="*/ 1131282 h 1131282"/>
              <a:gd name="connsiteX59" fmla="*/ 3714107 w 4726290"/>
              <a:gd name="connsiteY59" fmla="*/ 1125803 h 1131282"/>
              <a:gd name="connsiteX60" fmla="*/ 3662959 w 4726290"/>
              <a:gd name="connsiteY60" fmla="*/ 1131282 h 1131282"/>
              <a:gd name="connsiteX61" fmla="*/ 3450902 w 4726290"/>
              <a:gd name="connsiteY61" fmla="*/ 1131282 h 1131282"/>
              <a:gd name="connsiteX62" fmla="*/ 3469790 w 4726290"/>
              <a:gd name="connsiteY62" fmla="*/ 1126360 h 1131282"/>
              <a:gd name="connsiteX63" fmla="*/ 3717287 w 4726290"/>
              <a:gd name="connsiteY63" fmla="*/ 1082852 h 1131282"/>
              <a:gd name="connsiteX64" fmla="*/ 3891132 w 4726290"/>
              <a:gd name="connsiteY64" fmla="*/ 1107781 h 1131282"/>
              <a:gd name="connsiteX65" fmla="*/ 4210428 w 4726290"/>
              <a:gd name="connsiteY65" fmla="*/ 1131282 h 1131282"/>
              <a:gd name="connsiteX66" fmla="*/ 4143541 w 4726290"/>
              <a:gd name="connsiteY66" fmla="*/ 1131282 h 1131282"/>
              <a:gd name="connsiteX67" fmla="*/ 4139292 w 4726290"/>
              <a:gd name="connsiteY67" fmla="*/ 1127460 h 1131282"/>
              <a:gd name="connsiteX68" fmla="*/ 3773810 w 4726290"/>
              <a:gd name="connsiteY68" fmla="*/ 1005232 h 1131282"/>
              <a:gd name="connsiteX69" fmla="*/ 3531353 w 4726290"/>
              <a:gd name="connsiteY69" fmla="*/ 1048180 h 1131282"/>
              <a:gd name="connsiteX70" fmla="*/ 3160745 w 4726290"/>
              <a:gd name="connsiteY70" fmla="*/ 1067218 h 1131282"/>
              <a:gd name="connsiteX71" fmla="*/ 2932749 w 4726290"/>
              <a:gd name="connsiteY71" fmla="*/ 858762 h 1131282"/>
              <a:gd name="connsiteX72" fmla="*/ 2782058 w 4726290"/>
              <a:gd name="connsiteY72" fmla="*/ 695751 h 1131282"/>
              <a:gd name="connsiteX73" fmla="*/ 2553646 w 4726290"/>
              <a:gd name="connsiteY73" fmla="*/ 611259 h 1131282"/>
              <a:gd name="connsiteX74" fmla="*/ 2154836 w 4726290"/>
              <a:gd name="connsiteY74" fmla="*/ 690142 h 1131282"/>
              <a:gd name="connsiteX75" fmla="*/ 1615914 w 4726290"/>
              <a:gd name="connsiteY75" fmla="*/ 750530 h 1131282"/>
              <a:gd name="connsiteX76" fmla="*/ 669363 w 4726290"/>
              <a:gd name="connsiteY76" fmla="*/ 959067 h 1131282"/>
              <a:gd name="connsiteX77" fmla="*/ 567776 w 4726290"/>
              <a:gd name="connsiteY77" fmla="*/ 1131282 h 1131282"/>
              <a:gd name="connsiteX78" fmla="*/ 518933 w 4726290"/>
              <a:gd name="connsiteY78" fmla="*/ 1131282 h 1131282"/>
              <a:gd name="connsiteX79" fmla="*/ 525479 w 4726290"/>
              <a:gd name="connsiteY79" fmla="*/ 1117606 h 1131282"/>
              <a:gd name="connsiteX80" fmla="*/ 631383 w 4726290"/>
              <a:gd name="connsiteY80" fmla="*/ 938694 h 1131282"/>
              <a:gd name="connsiteX81" fmla="*/ 1631851 w 4726290"/>
              <a:gd name="connsiteY81" fmla="*/ 710958 h 1131282"/>
              <a:gd name="connsiteX82" fmla="*/ 2142443 w 4726290"/>
              <a:gd name="connsiteY82" fmla="*/ 650947 h 1131282"/>
              <a:gd name="connsiteX83" fmla="*/ 2560767 w 4726290"/>
              <a:gd name="connsiteY83" fmla="*/ 568379 h 1131282"/>
              <a:gd name="connsiteX84" fmla="*/ 2810620 w 4726290"/>
              <a:gd name="connsiteY84" fmla="*/ 661163 h 1131282"/>
              <a:gd name="connsiteX85" fmla="*/ 2970694 w 4726290"/>
              <a:gd name="connsiteY85" fmla="*/ 833517 h 1131282"/>
              <a:gd name="connsiteX86" fmla="*/ 3179235 w 4726290"/>
              <a:gd name="connsiteY86" fmla="*/ 1026907 h 1131282"/>
              <a:gd name="connsiteX87" fmla="*/ 3519429 w 4726290"/>
              <a:gd name="connsiteY87" fmla="*/ 1004957 h 1131282"/>
              <a:gd name="connsiteX88" fmla="*/ 3775097 w 4726290"/>
              <a:gd name="connsiteY88" fmla="*/ 960366 h 1131282"/>
              <a:gd name="connsiteX89" fmla="*/ 4184053 w 4726290"/>
              <a:gd name="connsiteY89" fmla="*/ 1105286 h 1131282"/>
              <a:gd name="connsiteX90" fmla="*/ 4379497 w 4726290"/>
              <a:gd name="connsiteY90" fmla="*/ 1131282 h 1131282"/>
              <a:gd name="connsiteX91" fmla="*/ 4317328 w 4726290"/>
              <a:gd name="connsiteY91" fmla="*/ 1131282 h 1131282"/>
              <a:gd name="connsiteX92" fmla="*/ 4268257 w 4726290"/>
              <a:gd name="connsiteY92" fmla="*/ 1061179 h 1131282"/>
              <a:gd name="connsiteX93" fmla="*/ 3834029 w 4726290"/>
              <a:gd name="connsiteY93" fmla="*/ 883002 h 1131282"/>
              <a:gd name="connsiteX94" fmla="*/ 3584009 w 4726290"/>
              <a:gd name="connsiteY94" fmla="*/ 926290 h 1131282"/>
              <a:gd name="connsiteX95" fmla="*/ 3199202 w 4726290"/>
              <a:gd name="connsiteY95" fmla="*/ 945980 h 1131282"/>
              <a:gd name="connsiteX96" fmla="*/ 2962211 w 4726290"/>
              <a:gd name="connsiteY96" fmla="*/ 728978 h 1131282"/>
              <a:gd name="connsiteX97" fmla="*/ 2805584 w 4726290"/>
              <a:gd name="connsiteY97" fmla="*/ 558756 h 1131282"/>
              <a:gd name="connsiteX98" fmla="*/ 2566869 w 4726290"/>
              <a:gd name="connsiteY98" fmla="*/ 470785 h 1131282"/>
              <a:gd name="connsiteX99" fmla="*/ 2152160 w 4726290"/>
              <a:gd name="connsiteY99" fmla="*/ 552956 h 1131282"/>
              <a:gd name="connsiteX100" fmla="*/ 1591833 w 4726290"/>
              <a:gd name="connsiteY100" fmla="*/ 615083 h 1131282"/>
              <a:gd name="connsiteX101" fmla="*/ 606623 w 4726290"/>
              <a:gd name="connsiteY101" fmla="*/ 831508 h 1131282"/>
              <a:gd name="connsiteX102" fmla="*/ 498924 w 4726290"/>
              <a:gd name="connsiteY102" fmla="*/ 1014196 h 1131282"/>
              <a:gd name="connsiteX103" fmla="*/ 442871 w 4726290"/>
              <a:gd name="connsiteY103" fmla="*/ 1131282 h 1131282"/>
              <a:gd name="connsiteX104" fmla="*/ 390551 w 4726290"/>
              <a:gd name="connsiteY104" fmla="*/ 1131282 h 1131282"/>
              <a:gd name="connsiteX105" fmla="*/ 456898 w 4726290"/>
              <a:gd name="connsiteY105" fmla="*/ 991769 h 1131282"/>
              <a:gd name="connsiteX106" fmla="*/ 565778 w 4726290"/>
              <a:gd name="connsiteY106" fmla="*/ 806265 h 1131282"/>
              <a:gd name="connsiteX107" fmla="*/ 1603582 w 4726290"/>
              <a:gd name="connsiteY107" fmla="*/ 571834 h 1131282"/>
              <a:gd name="connsiteX108" fmla="*/ 2135359 w 4726290"/>
              <a:gd name="connsiteY108" fmla="*/ 509675 h 1131282"/>
              <a:gd name="connsiteX109" fmla="*/ 2484641 w 4726290"/>
              <a:gd name="connsiteY109" fmla="*/ 425686 h 1131282"/>
              <a:gd name="connsiteX110" fmla="*/ 2831006 w 4726290"/>
              <a:gd name="connsiteY110" fmla="*/ 522748 h 1131282"/>
              <a:gd name="connsiteX111" fmla="*/ 2997240 w 4726290"/>
              <a:gd name="connsiteY111" fmla="*/ 702722 h 1131282"/>
              <a:gd name="connsiteX112" fmla="*/ 3214220 w 4726290"/>
              <a:gd name="connsiteY112" fmla="*/ 904493 h 1131282"/>
              <a:gd name="connsiteX113" fmla="*/ 3569735 w 4726290"/>
              <a:gd name="connsiteY113" fmla="*/ 883227 h 1131282"/>
              <a:gd name="connsiteX114" fmla="*/ 3836882 w 4726290"/>
              <a:gd name="connsiteY114" fmla="*/ 836398 h 1131282"/>
              <a:gd name="connsiteX115" fmla="*/ 4373397 w 4726290"/>
              <a:gd name="connsiteY115" fmla="*/ 1119236 h 1131282"/>
              <a:gd name="connsiteX116" fmla="*/ 4505659 w 4726290"/>
              <a:gd name="connsiteY116" fmla="*/ 1131282 h 1131282"/>
              <a:gd name="connsiteX117" fmla="*/ 4458459 w 4726290"/>
              <a:gd name="connsiteY117" fmla="*/ 1131282 h 1131282"/>
              <a:gd name="connsiteX118" fmla="*/ 4450745 w 4726290"/>
              <a:gd name="connsiteY118" fmla="*/ 1102464 h 1131282"/>
              <a:gd name="connsiteX119" fmla="*/ 4436166 w 4726290"/>
              <a:gd name="connsiteY119" fmla="*/ 1072602 h 1131282"/>
              <a:gd name="connsiteX120" fmla="*/ 3896377 w 4726290"/>
              <a:gd name="connsiteY120" fmla="*/ 759192 h 1131282"/>
              <a:gd name="connsiteX121" fmla="*/ 3635449 w 4726290"/>
              <a:gd name="connsiteY121" fmla="*/ 805880 h 1131282"/>
              <a:gd name="connsiteX122" fmla="*/ 3235934 w 4726290"/>
              <a:gd name="connsiteY122" fmla="*/ 826089 h 1131282"/>
              <a:gd name="connsiteX123" fmla="*/ 2990458 w 4726290"/>
              <a:gd name="connsiteY123" fmla="*/ 600665 h 1131282"/>
              <a:gd name="connsiteX124" fmla="*/ 2827931 w 4726290"/>
              <a:gd name="connsiteY124" fmla="*/ 423277 h 1131282"/>
              <a:gd name="connsiteX125" fmla="*/ 2579579 w 4726290"/>
              <a:gd name="connsiteY125" fmla="*/ 330746 h 1131282"/>
              <a:gd name="connsiteX126" fmla="*/ 2147528 w 4726290"/>
              <a:gd name="connsiteY126" fmla="*/ 415706 h 1131282"/>
              <a:gd name="connsiteX127" fmla="*/ 1565871 w 4726290"/>
              <a:gd name="connsiteY127" fmla="*/ 479650 h 1131282"/>
              <a:gd name="connsiteX128" fmla="*/ 540993 w 4726290"/>
              <a:gd name="connsiteY128" fmla="*/ 703925 h 1131282"/>
              <a:gd name="connsiteX129" fmla="*/ 334788 w 4726290"/>
              <a:gd name="connsiteY129" fmla="*/ 1093211 h 1131282"/>
              <a:gd name="connsiteX130" fmla="*/ 316095 w 4726290"/>
              <a:gd name="connsiteY130" fmla="*/ 1131282 h 1131282"/>
              <a:gd name="connsiteX131" fmla="*/ 263095 w 4726290"/>
              <a:gd name="connsiteY131" fmla="*/ 1131282 h 1131282"/>
              <a:gd name="connsiteX132" fmla="*/ 292155 w 4726290"/>
              <a:gd name="connsiteY132" fmla="*/ 1071240 h 1131282"/>
              <a:gd name="connsiteX133" fmla="*/ 503076 w 4726290"/>
              <a:gd name="connsiteY133" fmla="*/ 675792 h 1131282"/>
              <a:gd name="connsiteX134" fmla="*/ 1580348 w 4726290"/>
              <a:gd name="connsiteY134" fmla="*/ 434095 h 1131282"/>
              <a:gd name="connsiteX135" fmla="*/ 2133495 w 4726290"/>
              <a:gd name="connsiteY135" fmla="*/ 370156 h 1131282"/>
              <a:gd name="connsiteX136" fmla="*/ 2493370 w 4726290"/>
              <a:gd name="connsiteY136" fmla="*/ 283592 h 1131282"/>
              <a:gd name="connsiteX137" fmla="*/ 2851864 w 4726290"/>
              <a:gd name="connsiteY137" fmla="*/ 384193 h 1131282"/>
              <a:gd name="connsiteX138" fmla="*/ 3024197 w 4726290"/>
              <a:gd name="connsiteY138" fmla="*/ 570751 h 1131282"/>
              <a:gd name="connsiteX139" fmla="*/ 3249795 w 4726290"/>
              <a:gd name="connsiteY139" fmla="*/ 781276 h 1131282"/>
              <a:gd name="connsiteX140" fmla="*/ 3619682 w 4726290"/>
              <a:gd name="connsiteY140" fmla="*/ 759740 h 1131282"/>
              <a:gd name="connsiteX141" fmla="*/ 3895382 w 4726290"/>
              <a:gd name="connsiteY141" fmla="*/ 711618 h 1131282"/>
              <a:gd name="connsiteX142" fmla="*/ 4493070 w 4726290"/>
              <a:gd name="connsiteY142" fmla="*/ 1084209 h 1131282"/>
              <a:gd name="connsiteX143" fmla="*/ 4616771 w 4726290"/>
              <a:gd name="connsiteY143" fmla="*/ 1131282 h 1131282"/>
              <a:gd name="connsiteX144" fmla="*/ 4568167 w 4726290"/>
              <a:gd name="connsiteY144" fmla="*/ 1131282 h 1131282"/>
              <a:gd name="connsiteX145" fmla="*/ 4530882 w 4726290"/>
              <a:gd name="connsiteY145" fmla="*/ 991199 h 1131282"/>
              <a:gd name="connsiteX146" fmla="*/ 4515523 w 4726290"/>
              <a:gd name="connsiteY146" fmla="*/ 959755 h 1131282"/>
              <a:gd name="connsiteX147" fmla="*/ 3954527 w 4726290"/>
              <a:gd name="connsiteY147" fmla="*/ 634592 h 1131282"/>
              <a:gd name="connsiteX148" fmla="*/ 3683135 w 4726290"/>
              <a:gd name="connsiteY148" fmla="*/ 681609 h 1131282"/>
              <a:gd name="connsiteX149" fmla="*/ 3269420 w 4726290"/>
              <a:gd name="connsiteY149" fmla="*/ 702466 h 1131282"/>
              <a:gd name="connsiteX150" fmla="*/ 3015329 w 4726290"/>
              <a:gd name="connsiteY150" fmla="*/ 468286 h 1131282"/>
              <a:gd name="connsiteX151" fmla="*/ 2847051 w 4726290"/>
              <a:gd name="connsiteY151" fmla="*/ 285070 h 1131282"/>
              <a:gd name="connsiteX152" fmla="*/ 2589271 w 4726290"/>
              <a:gd name="connsiteY152" fmla="*/ 189132 h 1131282"/>
              <a:gd name="connsiteX153" fmla="*/ 2139877 w 4726290"/>
              <a:gd name="connsiteY153" fmla="*/ 278087 h 1131282"/>
              <a:gd name="connsiteX154" fmla="*/ 1537030 w 4726290"/>
              <a:gd name="connsiteY154" fmla="*/ 344188 h 1131282"/>
              <a:gd name="connsiteX155" fmla="*/ 472645 w 4726290"/>
              <a:gd name="connsiteY155" fmla="*/ 575687 h 1131282"/>
              <a:gd name="connsiteX156" fmla="*/ 257987 w 4726290"/>
              <a:gd name="connsiteY156" fmla="*/ 978300 h 1131282"/>
              <a:gd name="connsiteX157" fmla="*/ 183330 w 4726290"/>
              <a:gd name="connsiteY157" fmla="*/ 1131282 h 1131282"/>
              <a:gd name="connsiteX158" fmla="*/ 133162 w 4726290"/>
              <a:gd name="connsiteY158" fmla="*/ 1131282 h 1131282"/>
              <a:gd name="connsiteX159" fmla="*/ 217456 w 4726290"/>
              <a:gd name="connsiteY159" fmla="*/ 958665 h 1131282"/>
              <a:gd name="connsiteX160" fmla="*/ 435713 w 4726290"/>
              <a:gd name="connsiteY160" fmla="*/ 548548 h 1131282"/>
              <a:gd name="connsiteX161" fmla="*/ 1552653 w 4726290"/>
              <a:gd name="connsiteY161" fmla="*/ 299006 h 1131282"/>
              <a:gd name="connsiteX162" fmla="*/ 2126990 w 4726290"/>
              <a:gd name="connsiteY162" fmla="*/ 232913 h 1131282"/>
              <a:gd name="connsiteX163" fmla="*/ 2501828 w 4726290"/>
              <a:gd name="connsiteY163" fmla="*/ 143355 h 1131282"/>
              <a:gd name="connsiteX164" fmla="*/ 2874613 w 4726290"/>
              <a:gd name="connsiteY164" fmla="*/ 248487 h 1131282"/>
              <a:gd name="connsiteX165" fmla="*/ 3053083 w 4726290"/>
              <a:gd name="connsiteY165" fmla="*/ 441669 h 1131282"/>
              <a:gd name="connsiteX166" fmla="*/ 3287540 w 4726290"/>
              <a:gd name="connsiteY166" fmla="*/ 660410 h 1131282"/>
              <a:gd name="connsiteX167" fmla="*/ 3671586 w 4726290"/>
              <a:gd name="connsiteY167" fmla="*/ 638183 h 1131282"/>
              <a:gd name="connsiteX168" fmla="*/ 3957395 w 4726290"/>
              <a:gd name="connsiteY168" fmla="*/ 588985 h 1131282"/>
              <a:gd name="connsiteX169" fmla="*/ 4575696 w 4726290"/>
              <a:gd name="connsiteY169" fmla="*/ 973122 h 1131282"/>
              <a:gd name="connsiteX170" fmla="*/ 4726290 w 4726290"/>
              <a:gd name="connsiteY170" fmla="*/ 1131282 h 1131282"/>
              <a:gd name="connsiteX171" fmla="*/ 4676693 w 4726290"/>
              <a:gd name="connsiteY171" fmla="*/ 1131282 h 1131282"/>
              <a:gd name="connsiteX172" fmla="*/ 4666873 w 4726290"/>
              <a:gd name="connsiteY172" fmla="*/ 1091647 h 1131282"/>
              <a:gd name="connsiteX173" fmla="*/ 4612399 w 4726290"/>
              <a:gd name="connsiteY173" fmla="*/ 881176 h 1131282"/>
              <a:gd name="connsiteX174" fmla="*/ 4596259 w 4726290"/>
              <a:gd name="connsiteY174" fmla="*/ 848148 h 1131282"/>
              <a:gd name="connsiteX175" fmla="*/ 4014667 w 4726290"/>
              <a:gd name="connsiteY175" fmla="*/ 510493 h 1131282"/>
              <a:gd name="connsiteX176" fmla="*/ 3732352 w 4726290"/>
              <a:gd name="connsiteY176" fmla="*/ 559911 h 1131282"/>
              <a:gd name="connsiteX177" fmla="*/ 3303889 w 4726290"/>
              <a:gd name="connsiteY177" fmla="*/ 581245 h 1131282"/>
              <a:gd name="connsiteX178" fmla="*/ 3040386 w 4726290"/>
              <a:gd name="connsiteY178" fmla="*/ 338685 h 1131282"/>
              <a:gd name="connsiteX179" fmla="*/ 2865227 w 4726290"/>
              <a:gd name="connsiteY179" fmla="*/ 147297 h 1131282"/>
              <a:gd name="connsiteX180" fmla="*/ 2508745 w 4726290"/>
              <a:gd name="connsiteY180" fmla="*/ 46127 h 1131282"/>
              <a:gd name="connsiteX181" fmla="*/ 2134980 w 4726290"/>
              <a:gd name="connsiteY181" fmla="*/ 136657 h 1131282"/>
              <a:gd name="connsiteX182" fmla="*/ 1510393 w 4726290"/>
              <a:gd name="connsiteY182" fmla="*/ 204741 h 1131282"/>
              <a:gd name="connsiteX183" fmla="*/ 406930 w 4726290"/>
              <a:gd name="connsiteY183" fmla="*/ 444294 h 1131282"/>
              <a:gd name="connsiteX184" fmla="*/ 187444 w 4726290"/>
              <a:gd name="connsiteY184" fmla="*/ 862744 h 1131282"/>
              <a:gd name="connsiteX185" fmla="*/ 56020 w 4726290"/>
              <a:gd name="connsiteY185" fmla="*/ 1131282 h 1131282"/>
              <a:gd name="connsiteX186" fmla="*/ 0 w 4726290"/>
              <a:gd name="connsiteY186" fmla="*/ 1131282 h 1131282"/>
              <a:gd name="connsiteX187" fmla="*/ 10146 w 4726290"/>
              <a:gd name="connsiteY187" fmla="*/ 1114300 h 1131282"/>
              <a:gd name="connsiteX188" fmla="*/ 141857 w 4726290"/>
              <a:gd name="connsiteY188" fmla="*/ 844623 h 1131282"/>
              <a:gd name="connsiteX189" fmla="*/ 369203 w 4726290"/>
              <a:gd name="connsiteY189" fmla="*/ 419477 h 1131282"/>
              <a:gd name="connsiteX190" fmla="*/ 1526007 w 4726290"/>
              <a:gd name="connsiteY190" fmla="*/ 161511 h 1131282"/>
              <a:gd name="connsiteX191" fmla="*/ 2121297 w 4726290"/>
              <a:gd name="connsiteY191" fmla="*/ 93804 h 1131282"/>
              <a:gd name="connsiteX192" fmla="*/ 2508847 w 4726290"/>
              <a:gd name="connsiteY192" fmla="*/ 1571 h 1131282"/>
              <a:gd name="connsiteX193" fmla="*/ 2894721 w 4726290"/>
              <a:gd name="connsiteY193" fmla="*/ 110727 h 1131282"/>
              <a:gd name="connsiteX194" fmla="*/ 3079519 w 4726290"/>
              <a:gd name="connsiteY194" fmla="*/ 311909 h 1131282"/>
              <a:gd name="connsiteX195" fmla="*/ 3322775 w 4726290"/>
              <a:gd name="connsiteY195" fmla="*/ 539775 h 1131282"/>
              <a:gd name="connsiteX196" fmla="*/ 3721393 w 4726290"/>
              <a:gd name="connsiteY196" fmla="*/ 516698 h 1131282"/>
              <a:gd name="connsiteX197" fmla="*/ 4016922 w 4726290"/>
              <a:gd name="connsiteY197" fmla="*/ 465629 h 1131282"/>
              <a:gd name="connsiteX198" fmla="*/ 4656416 w 4726290"/>
              <a:gd name="connsiteY198" fmla="*/ 865420 h 1131282"/>
              <a:gd name="connsiteX199" fmla="*/ 4714517 w 4726290"/>
              <a:gd name="connsiteY199" fmla="*/ 1083296 h 11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4726290" h="1131282">
                <a:moveTo>
                  <a:pt x="1820045" y="1131282"/>
                </a:moveTo>
                <a:lnTo>
                  <a:pt x="1602361" y="1131282"/>
                </a:lnTo>
                <a:lnTo>
                  <a:pt x="1569167" y="1121416"/>
                </a:lnTo>
                <a:cubicBezTo>
                  <a:pt x="1405458" y="1076175"/>
                  <a:pt x="1268990" y="1056605"/>
                  <a:pt x="1142863" y="1104681"/>
                </a:cubicBezTo>
                <a:lnTo>
                  <a:pt x="1092823" y="1131282"/>
                </a:lnTo>
                <a:lnTo>
                  <a:pt x="1003690" y="1131282"/>
                </a:lnTo>
                <a:lnTo>
                  <a:pt x="1038740" y="1105452"/>
                </a:lnTo>
                <a:cubicBezTo>
                  <a:pt x="1248121" y="969271"/>
                  <a:pt x="1467835" y="1037774"/>
                  <a:pt x="1712764" y="1113951"/>
                </a:cubicBezTo>
                <a:cubicBezTo>
                  <a:pt x="1730961" y="1119542"/>
                  <a:pt x="1749166" y="1123680"/>
                  <a:pt x="1767395" y="1126542"/>
                </a:cubicBezTo>
                <a:close/>
                <a:moveTo>
                  <a:pt x="2521445" y="1131282"/>
                </a:moveTo>
                <a:lnTo>
                  <a:pt x="2480048" y="1131282"/>
                </a:lnTo>
                <a:lnTo>
                  <a:pt x="2515951" y="1130538"/>
                </a:lnTo>
                <a:close/>
                <a:moveTo>
                  <a:pt x="2818536" y="1131282"/>
                </a:moveTo>
                <a:lnTo>
                  <a:pt x="2746591" y="1131282"/>
                </a:lnTo>
                <a:lnTo>
                  <a:pt x="2721407" y="1107785"/>
                </a:lnTo>
                <a:cubicBezTo>
                  <a:pt x="2656095" y="1060534"/>
                  <a:pt x="2589642" y="1039469"/>
                  <a:pt x="2521938" y="1034932"/>
                </a:cubicBezTo>
                <a:cubicBezTo>
                  <a:pt x="2409098" y="1027369"/>
                  <a:pt x="2292791" y="1065715"/>
                  <a:pt x="2172532" y="1105244"/>
                </a:cubicBezTo>
                <a:lnTo>
                  <a:pt x="2089720" y="1131282"/>
                </a:lnTo>
                <a:lnTo>
                  <a:pt x="1824553" y="1131282"/>
                </a:lnTo>
                <a:lnTo>
                  <a:pt x="1932555" y="1122604"/>
                </a:lnTo>
                <a:cubicBezTo>
                  <a:pt x="2006648" y="1109781"/>
                  <a:pt x="2081921" y="1085024"/>
                  <a:pt x="2159432" y="1059653"/>
                </a:cubicBezTo>
                <a:cubicBezTo>
                  <a:pt x="2281409" y="1019300"/>
                  <a:pt x="2405885" y="978279"/>
                  <a:pt x="2529559" y="987304"/>
                </a:cubicBezTo>
                <a:cubicBezTo>
                  <a:pt x="2603765" y="992719"/>
                  <a:pt x="2677679" y="1016150"/>
                  <a:pt x="2750593" y="1068553"/>
                </a:cubicBezTo>
                <a:close/>
                <a:moveTo>
                  <a:pt x="2948638" y="1131282"/>
                </a:moveTo>
                <a:lnTo>
                  <a:pt x="2890355" y="1131282"/>
                </a:lnTo>
                <a:lnTo>
                  <a:pt x="2881323" y="1120550"/>
                </a:lnTo>
                <a:cubicBezTo>
                  <a:pt x="2842733" y="1064520"/>
                  <a:pt x="2796257" y="1014355"/>
                  <a:pt x="2743305" y="971575"/>
                </a:cubicBezTo>
                <a:cubicBezTo>
                  <a:pt x="2674515" y="922037"/>
                  <a:pt x="2604737" y="899836"/>
                  <a:pt x="2533757" y="894931"/>
                </a:cubicBezTo>
                <a:cubicBezTo>
                  <a:pt x="2415459" y="886756"/>
                  <a:pt x="2293820" y="926626"/>
                  <a:pt x="2167840" y="968050"/>
                </a:cubicBezTo>
                <a:cubicBezTo>
                  <a:pt x="2007759" y="1020307"/>
                  <a:pt x="1838289" y="1076140"/>
                  <a:pt x="1671438" y="1024466"/>
                </a:cubicBezTo>
                <a:cubicBezTo>
                  <a:pt x="1344406" y="922093"/>
                  <a:pt x="1118130" y="868416"/>
                  <a:pt x="898086" y="1100102"/>
                </a:cubicBezTo>
                <a:lnTo>
                  <a:pt x="870946" y="1131282"/>
                </a:lnTo>
                <a:lnTo>
                  <a:pt x="809882" y="1131282"/>
                </a:lnTo>
                <a:lnTo>
                  <a:pt x="818842" y="1119432"/>
                </a:lnTo>
                <a:cubicBezTo>
                  <a:pt x="1086903" y="793889"/>
                  <a:pt x="1365396" y="881338"/>
                  <a:pt x="1685906" y="980859"/>
                </a:cubicBezTo>
                <a:cubicBezTo>
                  <a:pt x="1839225" y="1030520"/>
                  <a:pt x="1991526" y="978191"/>
                  <a:pt x="2153977" y="924825"/>
                </a:cubicBezTo>
                <a:cubicBezTo>
                  <a:pt x="2281290" y="883043"/>
                  <a:pt x="2411344" y="840297"/>
                  <a:pt x="2540412" y="849842"/>
                </a:cubicBezTo>
                <a:cubicBezTo>
                  <a:pt x="2617852" y="855569"/>
                  <a:pt x="2694939" y="880119"/>
                  <a:pt x="2770864" y="934996"/>
                </a:cubicBezTo>
                <a:cubicBezTo>
                  <a:pt x="2827840" y="980056"/>
                  <a:pt x="2877638" y="1033331"/>
                  <a:pt x="2918685" y="1093143"/>
                </a:cubicBezTo>
                <a:close/>
                <a:moveTo>
                  <a:pt x="3112744" y="1131282"/>
                </a:moveTo>
                <a:lnTo>
                  <a:pt x="3037756" y="1131282"/>
                </a:lnTo>
                <a:lnTo>
                  <a:pt x="3002173" y="1100927"/>
                </a:lnTo>
                <a:cubicBezTo>
                  <a:pt x="2966965" y="1065710"/>
                  <a:pt x="2936176" y="1025443"/>
                  <a:pt x="2905759" y="985946"/>
                </a:cubicBezTo>
                <a:cubicBezTo>
                  <a:pt x="2865541" y="927281"/>
                  <a:pt x="2817057" y="874685"/>
                  <a:pt x="2761801" y="829766"/>
                </a:cubicBezTo>
                <a:cubicBezTo>
                  <a:pt x="2689841" y="777817"/>
                  <a:pt x="2616574" y="754643"/>
                  <a:pt x="2542110" y="749558"/>
                </a:cubicBezTo>
                <a:cubicBezTo>
                  <a:pt x="2418004" y="741089"/>
                  <a:pt x="2290575" y="782872"/>
                  <a:pt x="2160336" y="825472"/>
                </a:cubicBezTo>
                <a:cubicBezTo>
                  <a:pt x="1992067" y="882714"/>
                  <a:pt x="1815408" y="940631"/>
                  <a:pt x="1643525" y="885619"/>
                </a:cubicBezTo>
                <a:cubicBezTo>
                  <a:pt x="1253342" y="764653"/>
                  <a:pt x="1000167" y="708468"/>
                  <a:pt x="737431" y="1087889"/>
                </a:cubicBezTo>
                <a:lnTo>
                  <a:pt x="711862" y="1131282"/>
                </a:lnTo>
                <a:lnTo>
                  <a:pt x="656128" y="1131282"/>
                </a:lnTo>
                <a:lnTo>
                  <a:pt x="696384" y="1063228"/>
                </a:lnTo>
                <a:cubicBezTo>
                  <a:pt x="992439" y="636253"/>
                  <a:pt x="1299486" y="732467"/>
                  <a:pt x="1655643" y="844118"/>
                </a:cubicBezTo>
                <a:cubicBezTo>
                  <a:pt x="1814984" y="894220"/>
                  <a:pt x="1982826" y="839093"/>
                  <a:pt x="2144866" y="785889"/>
                </a:cubicBezTo>
                <a:cubicBezTo>
                  <a:pt x="2277795" y="742600"/>
                  <a:pt x="2413383" y="698187"/>
                  <a:pt x="2547875" y="708259"/>
                </a:cubicBezTo>
                <a:cubicBezTo>
                  <a:pt x="2628569" y="714304"/>
                  <a:pt x="2708869" y="739963"/>
                  <a:pt x="2787963" y="797249"/>
                </a:cubicBezTo>
                <a:cubicBezTo>
                  <a:pt x="2847175" y="844515"/>
                  <a:pt x="2899116" y="900166"/>
                  <a:pt x="2942141" y="962435"/>
                </a:cubicBezTo>
                <a:cubicBezTo>
                  <a:pt x="2986583" y="1020776"/>
                  <a:pt x="3029201" y="1076495"/>
                  <a:pt x="3083268" y="1115005"/>
                </a:cubicBezTo>
                <a:close/>
                <a:moveTo>
                  <a:pt x="3956624" y="1131282"/>
                </a:moveTo>
                <a:lnTo>
                  <a:pt x="3787826" y="1131282"/>
                </a:lnTo>
                <a:lnTo>
                  <a:pt x="3714107" y="1125803"/>
                </a:lnTo>
                <a:lnTo>
                  <a:pt x="3662959" y="1131282"/>
                </a:lnTo>
                <a:lnTo>
                  <a:pt x="3450902" y="1131282"/>
                </a:lnTo>
                <a:lnTo>
                  <a:pt x="3469790" y="1126360"/>
                </a:lnTo>
                <a:cubicBezTo>
                  <a:pt x="3549900" y="1100438"/>
                  <a:pt x="3633224" y="1085817"/>
                  <a:pt x="3717287" y="1082852"/>
                </a:cubicBezTo>
                <a:cubicBezTo>
                  <a:pt x="3777825" y="1083582"/>
                  <a:pt x="3836258" y="1092191"/>
                  <a:pt x="3891132" y="1107781"/>
                </a:cubicBezTo>
                <a:close/>
                <a:moveTo>
                  <a:pt x="4210428" y="1131282"/>
                </a:moveTo>
                <a:lnTo>
                  <a:pt x="4143541" y="1131282"/>
                </a:lnTo>
                <a:lnTo>
                  <a:pt x="4139292" y="1127460"/>
                </a:lnTo>
                <a:cubicBezTo>
                  <a:pt x="4042043" y="1051873"/>
                  <a:pt x="3913839" y="1007425"/>
                  <a:pt x="3773810" y="1005232"/>
                </a:cubicBezTo>
                <a:cubicBezTo>
                  <a:pt x="3691450" y="1008506"/>
                  <a:pt x="3609864" y="1022936"/>
                  <a:pt x="3531353" y="1048180"/>
                </a:cubicBezTo>
                <a:cubicBezTo>
                  <a:pt x="3409120" y="1080961"/>
                  <a:pt x="3281080" y="1115665"/>
                  <a:pt x="3160745" y="1067218"/>
                </a:cubicBezTo>
                <a:cubicBezTo>
                  <a:pt x="3062833" y="1026090"/>
                  <a:pt x="2995465" y="941627"/>
                  <a:pt x="2932749" y="858762"/>
                </a:cubicBezTo>
                <a:cubicBezTo>
                  <a:pt x="2890623" y="797499"/>
                  <a:pt x="2839897" y="742625"/>
                  <a:pt x="2782058" y="695751"/>
                </a:cubicBezTo>
                <a:cubicBezTo>
                  <a:pt x="2707072" y="641313"/>
                  <a:pt x="2631012" y="616822"/>
                  <a:pt x="2553646" y="611259"/>
                </a:cubicBezTo>
                <a:cubicBezTo>
                  <a:pt x="2424703" y="601989"/>
                  <a:pt x="2292128" y="645288"/>
                  <a:pt x="2154836" y="690142"/>
                </a:cubicBezTo>
                <a:cubicBezTo>
                  <a:pt x="1978588" y="747892"/>
                  <a:pt x="1796102" y="806739"/>
                  <a:pt x="1615914" y="750530"/>
                </a:cubicBezTo>
                <a:cubicBezTo>
                  <a:pt x="1207926" y="621853"/>
                  <a:pt x="943721" y="562883"/>
                  <a:pt x="669363" y="959067"/>
                </a:cubicBezTo>
                <a:lnTo>
                  <a:pt x="567776" y="1131282"/>
                </a:lnTo>
                <a:lnTo>
                  <a:pt x="518933" y="1131282"/>
                </a:lnTo>
                <a:lnTo>
                  <a:pt x="525479" y="1117606"/>
                </a:lnTo>
                <a:cubicBezTo>
                  <a:pt x="558115" y="1056485"/>
                  <a:pt x="593448" y="996788"/>
                  <a:pt x="631383" y="938694"/>
                </a:cubicBezTo>
                <a:cubicBezTo>
                  <a:pt x="941220" y="493426"/>
                  <a:pt x="1261223" y="594382"/>
                  <a:pt x="1631851" y="710958"/>
                </a:cubicBezTo>
                <a:cubicBezTo>
                  <a:pt x="1798135" y="763412"/>
                  <a:pt x="1973212" y="706237"/>
                  <a:pt x="2142443" y="650947"/>
                </a:cubicBezTo>
                <a:cubicBezTo>
                  <a:pt x="2279888" y="604538"/>
                  <a:pt x="2420826" y="557933"/>
                  <a:pt x="2560767" y="568379"/>
                </a:cubicBezTo>
                <a:cubicBezTo>
                  <a:pt x="2644734" y="574645"/>
                  <a:pt x="2728339" y="601453"/>
                  <a:pt x="2810620" y="661163"/>
                </a:cubicBezTo>
                <a:cubicBezTo>
                  <a:pt x="2872113" y="710516"/>
                  <a:pt x="2926022" y="768555"/>
                  <a:pt x="2970694" y="833517"/>
                </a:cubicBezTo>
                <a:cubicBezTo>
                  <a:pt x="3032625" y="914804"/>
                  <a:pt x="3090939" y="991629"/>
                  <a:pt x="3179235" y="1026907"/>
                </a:cubicBezTo>
                <a:cubicBezTo>
                  <a:pt x="3284882" y="1068072"/>
                  <a:pt x="3398955" y="1037373"/>
                  <a:pt x="3519429" y="1004957"/>
                </a:cubicBezTo>
                <a:cubicBezTo>
                  <a:pt x="3602240" y="978462"/>
                  <a:pt x="3688255" y="963435"/>
                  <a:pt x="3775097" y="960366"/>
                </a:cubicBezTo>
                <a:cubicBezTo>
                  <a:pt x="3933329" y="962089"/>
                  <a:pt x="4077645" y="1015335"/>
                  <a:pt x="4184053" y="1105286"/>
                </a:cubicBezTo>
                <a:close/>
                <a:moveTo>
                  <a:pt x="4379497" y="1131282"/>
                </a:moveTo>
                <a:lnTo>
                  <a:pt x="4317328" y="1131282"/>
                </a:lnTo>
                <a:lnTo>
                  <a:pt x="4268257" y="1061179"/>
                </a:lnTo>
                <a:cubicBezTo>
                  <a:pt x="4163918" y="952023"/>
                  <a:pt x="4007899" y="885689"/>
                  <a:pt x="3834029" y="883002"/>
                </a:cubicBezTo>
                <a:cubicBezTo>
                  <a:pt x="3749161" y="886273"/>
                  <a:pt x="3665085" y="900841"/>
                  <a:pt x="3584009" y="926290"/>
                </a:cubicBezTo>
                <a:cubicBezTo>
                  <a:pt x="3456304" y="960752"/>
                  <a:pt x="3324370" y="996395"/>
                  <a:pt x="3199202" y="945980"/>
                </a:cubicBezTo>
                <a:cubicBezTo>
                  <a:pt x="3096063" y="904041"/>
                  <a:pt x="3027601" y="815341"/>
                  <a:pt x="2962211" y="728978"/>
                </a:cubicBezTo>
                <a:cubicBezTo>
                  <a:pt x="2918425" y="665026"/>
                  <a:pt x="2865698" y="607722"/>
                  <a:pt x="2805584" y="558756"/>
                </a:cubicBezTo>
                <a:cubicBezTo>
                  <a:pt x="2727132" y="502047"/>
                  <a:pt x="2647615" y="476558"/>
                  <a:pt x="2566869" y="470785"/>
                </a:cubicBezTo>
                <a:cubicBezTo>
                  <a:pt x="2432296" y="461164"/>
                  <a:pt x="2294308" y="506308"/>
                  <a:pt x="2152160" y="552956"/>
                </a:cubicBezTo>
                <a:cubicBezTo>
                  <a:pt x="1969099" y="612586"/>
                  <a:pt x="1779989" y="674686"/>
                  <a:pt x="1591833" y="615083"/>
                </a:cubicBezTo>
                <a:cubicBezTo>
                  <a:pt x="1167084" y="480727"/>
                  <a:pt x="892443" y="419186"/>
                  <a:pt x="606623" y="831508"/>
                </a:cubicBezTo>
                <a:cubicBezTo>
                  <a:pt x="568093" y="890874"/>
                  <a:pt x="532161" y="951827"/>
                  <a:pt x="498924" y="1014196"/>
                </a:cubicBezTo>
                <a:lnTo>
                  <a:pt x="442871" y="1131282"/>
                </a:lnTo>
                <a:lnTo>
                  <a:pt x="390551" y="1131282"/>
                </a:lnTo>
                <a:lnTo>
                  <a:pt x="456898" y="991769"/>
                </a:lnTo>
                <a:cubicBezTo>
                  <a:pt x="490466" y="928430"/>
                  <a:pt x="526791" y="866536"/>
                  <a:pt x="565778" y="806265"/>
                </a:cubicBezTo>
                <a:cubicBezTo>
                  <a:pt x="885868" y="345393"/>
                  <a:pt x="1218257" y="449932"/>
                  <a:pt x="1603582" y="571834"/>
                </a:cubicBezTo>
                <a:cubicBezTo>
                  <a:pt x="1777220" y="626480"/>
                  <a:pt x="1959489" y="567221"/>
                  <a:pt x="2135359" y="509675"/>
                </a:cubicBezTo>
                <a:cubicBezTo>
                  <a:pt x="2250459" y="472195"/>
                  <a:pt x="2367794" y="433853"/>
                  <a:pt x="2484641" y="425686"/>
                </a:cubicBezTo>
                <a:cubicBezTo>
                  <a:pt x="2601489" y="417518"/>
                  <a:pt x="2717850" y="439527"/>
                  <a:pt x="2831006" y="522748"/>
                </a:cubicBezTo>
                <a:cubicBezTo>
                  <a:pt x="2894940" y="574349"/>
                  <a:pt x="2950935" y="634972"/>
                  <a:pt x="2997240" y="702722"/>
                </a:cubicBezTo>
                <a:cubicBezTo>
                  <a:pt x="3060325" y="787333"/>
                  <a:pt x="3122655" y="867456"/>
                  <a:pt x="3214220" y="904493"/>
                </a:cubicBezTo>
                <a:cubicBezTo>
                  <a:pt x="3325485" y="949205"/>
                  <a:pt x="3444203" y="917156"/>
                  <a:pt x="3569735" y="883227"/>
                </a:cubicBezTo>
                <a:cubicBezTo>
                  <a:pt x="3656232" y="855370"/>
                  <a:pt x="3746113" y="839583"/>
                  <a:pt x="3836882" y="836398"/>
                </a:cubicBezTo>
                <a:cubicBezTo>
                  <a:pt x="4065884" y="839389"/>
                  <a:pt x="4268426" y="948831"/>
                  <a:pt x="4373397" y="1119236"/>
                </a:cubicBezTo>
                <a:close/>
                <a:moveTo>
                  <a:pt x="4505659" y="1131282"/>
                </a:moveTo>
                <a:lnTo>
                  <a:pt x="4458459" y="1131282"/>
                </a:lnTo>
                <a:lnTo>
                  <a:pt x="4450745" y="1102464"/>
                </a:lnTo>
                <a:lnTo>
                  <a:pt x="4436166" y="1072602"/>
                </a:lnTo>
                <a:cubicBezTo>
                  <a:pt x="4344370" y="884677"/>
                  <a:pt x="4136950" y="762852"/>
                  <a:pt x="3896377" y="759192"/>
                </a:cubicBezTo>
                <a:cubicBezTo>
                  <a:pt x="3807725" y="762678"/>
                  <a:pt x="3719888" y="778367"/>
                  <a:pt x="3635449" y="805880"/>
                </a:cubicBezTo>
                <a:cubicBezTo>
                  <a:pt x="3502352" y="840151"/>
                  <a:pt x="3365927" y="878476"/>
                  <a:pt x="3235934" y="826089"/>
                </a:cubicBezTo>
                <a:cubicBezTo>
                  <a:pt x="3127723" y="782719"/>
                  <a:pt x="3058345" y="690155"/>
                  <a:pt x="2990458" y="600665"/>
                </a:cubicBezTo>
                <a:cubicBezTo>
                  <a:pt x="2945213" y="533996"/>
                  <a:pt x="2890440" y="474221"/>
                  <a:pt x="2827931" y="423277"/>
                </a:cubicBezTo>
                <a:cubicBezTo>
                  <a:pt x="2746162" y="363863"/>
                  <a:pt x="2663507" y="337006"/>
                  <a:pt x="2579579" y="330746"/>
                </a:cubicBezTo>
                <a:cubicBezTo>
                  <a:pt x="2439699" y="320310"/>
                  <a:pt x="2296280" y="367087"/>
                  <a:pt x="2147528" y="415706"/>
                </a:cubicBezTo>
                <a:cubicBezTo>
                  <a:pt x="1957271" y="477424"/>
                  <a:pt x="1760554" y="541775"/>
                  <a:pt x="1565871" y="479650"/>
                </a:cubicBezTo>
                <a:cubicBezTo>
                  <a:pt x="1124103" y="339167"/>
                  <a:pt x="838021" y="275002"/>
                  <a:pt x="540993" y="703925"/>
                </a:cubicBezTo>
                <a:cubicBezTo>
                  <a:pt x="461113" y="827542"/>
                  <a:pt x="392127" y="957803"/>
                  <a:pt x="334788" y="1093211"/>
                </a:cubicBezTo>
                <a:lnTo>
                  <a:pt x="316095" y="1131282"/>
                </a:lnTo>
                <a:lnTo>
                  <a:pt x="263095" y="1131282"/>
                </a:lnTo>
                <a:lnTo>
                  <a:pt x="292155" y="1071240"/>
                </a:lnTo>
                <a:cubicBezTo>
                  <a:pt x="350891" y="933634"/>
                  <a:pt x="421450" y="801318"/>
                  <a:pt x="503076" y="675792"/>
                </a:cubicBezTo>
                <a:cubicBezTo>
                  <a:pt x="835981" y="196624"/>
                  <a:pt x="1179957" y="307065"/>
                  <a:pt x="1580348" y="434095"/>
                </a:cubicBezTo>
                <a:cubicBezTo>
                  <a:pt x="1760931" y="491093"/>
                  <a:pt x="1950433" y="429786"/>
                  <a:pt x="2133495" y="370156"/>
                </a:cubicBezTo>
                <a:cubicBezTo>
                  <a:pt x="2251810" y="331337"/>
                  <a:pt x="2372703" y="291868"/>
                  <a:pt x="2493370" y="283592"/>
                </a:cubicBezTo>
                <a:cubicBezTo>
                  <a:pt x="2614035" y="275317"/>
                  <a:pt x="2734471" y="298234"/>
                  <a:pt x="2851864" y="384193"/>
                </a:cubicBezTo>
                <a:cubicBezTo>
                  <a:pt x="2918060" y="437739"/>
                  <a:pt x="2976072" y="500548"/>
                  <a:pt x="3024197" y="570751"/>
                </a:cubicBezTo>
                <a:cubicBezTo>
                  <a:pt x="3093055" y="658295"/>
                  <a:pt x="3154208" y="742891"/>
                  <a:pt x="3249795" y="781276"/>
                </a:cubicBezTo>
                <a:cubicBezTo>
                  <a:pt x="3363382" y="828740"/>
                  <a:pt x="3488913" y="794810"/>
                  <a:pt x="3619682" y="759740"/>
                </a:cubicBezTo>
                <a:cubicBezTo>
                  <a:pt x="3708980" y="731138"/>
                  <a:pt x="3801734" y="714925"/>
                  <a:pt x="3895382" y="711618"/>
                </a:cubicBezTo>
                <a:cubicBezTo>
                  <a:pt x="4168900" y="716455"/>
                  <a:pt x="4403987" y="862260"/>
                  <a:pt x="4493070" y="1084209"/>
                </a:cubicBezTo>
                <a:close/>
                <a:moveTo>
                  <a:pt x="4616771" y="1131282"/>
                </a:moveTo>
                <a:lnTo>
                  <a:pt x="4568167" y="1131282"/>
                </a:lnTo>
                <a:lnTo>
                  <a:pt x="4530882" y="991199"/>
                </a:lnTo>
                <a:cubicBezTo>
                  <a:pt x="4525808" y="980830"/>
                  <a:pt x="4520687" y="970348"/>
                  <a:pt x="4515523" y="959755"/>
                </a:cubicBezTo>
                <a:cubicBezTo>
                  <a:pt x="4420313" y="764844"/>
                  <a:pt x="4204394" y="638503"/>
                  <a:pt x="3954527" y="634592"/>
                </a:cubicBezTo>
                <a:cubicBezTo>
                  <a:pt x="3862398" y="637916"/>
                  <a:pt x="3771100" y="653743"/>
                  <a:pt x="3683135" y="681609"/>
                </a:cubicBezTo>
                <a:cubicBezTo>
                  <a:pt x="3545726" y="718933"/>
                  <a:pt x="3403832" y="756990"/>
                  <a:pt x="3269420" y="702466"/>
                </a:cubicBezTo>
                <a:cubicBezTo>
                  <a:pt x="3156398" y="658117"/>
                  <a:pt x="3085512" y="561480"/>
                  <a:pt x="3015329" y="468286"/>
                </a:cubicBezTo>
                <a:cubicBezTo>
                  <a:pt x="2968215" y="399602"/>
                  <a:pt x="2911555" y="337908"/>
                  <a:pt x="2847051" y="285070"/>
                </a:cubicBezTo>
                <a:cubicBezTo>
                  <a:pt x="2762242" y="223151"/>
                  <a:pt x="2676452" y="195399"/>
                  <a:pt x="2589271" y="189132"/>
                </a:cubicBezTo>
                <a:cubicBezTo>
                  <a:pt x="2443969" y="178686"/>
                  <a:pt x="2294804" y="227913"/>
                  <a:pt x="2139877" y="278087"/>
                </a:cubicBezTo>
                <a:cubicBezTo>
                  <a:pt x="1942564" y="342228"/>
                  <a:pt x="1738693" y="408705"/>
                  <a:pt x="1537030" y="344188"/>
                </a:cubicBezTo>
                <a:cubicBezTo>
                  <a:pt x="1077650" y="197361"/>
                  <a:pt x="780956" y="130248"/>
                  <a:pt x="472645" y="575687"/>
                </a:cubicBezTo>
                <a:cubicBezTo>
                  <a:pt x="389488" y="703460"/>
                  <a:pt x="317655" y="838167"/>
                  <a:pt x="257987" y="978300"/>
                </a:cubicBezTo>
                <a:lnTo>
                  <a:pt x="183330" y="1131282"/>
                </a:lnTo>
                <a:lnTo>
                  <a:pt x="133162" y="1131282"/>
                </a:lnTo>
                <a:lnTo>
                  <a:pt x="217456" y="958665"/>
                </a:lnTo>
                <a:cubicBezTo>
                  <a:pt x="278178" y="815969"/>
                  <a:pt x="351188" y="678726"/>
                  <a:pt x="435713" y="548548"/>
                </a:cubicBezTo>
                <a:cubicBezTo>
                  <a:pt x="779332" y="51705"/>
                  <a:pt x="1137000" y="165481"/>
                  <a:pt x="1552653" y="299006"/>
                </a:cubicBezTo>
                <a:cubicBezTo>
                  <a:pt x="1740391" y="358776"/>
                  <a:pt x="1936692" y="294592"/>
                  <a:pt x="2126990" y="232913"/>
                </a:cubicBezTo>
                <a:cubicBezTo>
                  <a:pt x="2250655" y="192689"/>
                  <a:pt x="2376412" y="151797"/>
                  <a:pt x="2501828" y="143355"/>
                </a:cubicBezTo>
                <a:cubicBezTo>
                  <a:pt x="2627243" y="134913"/>
                  <a:pt x="2752314" y="158917"/>
                  <a:pt x="2874613" y="248487"/>
                </a:cubicBezTo>
                <a:cubicBezTo>
                  <a:pt x="2943259" y="303802"/>
                  <a:pt x="3003410" y="368910"/>
                  <a:pt x="3053083" y="441669"/>
                </a:cubicBezTo>
                <a:cubicBezTo>
                  <a:pt x="3122481" y="533283"/>
                  <a:pt x="3188264" y="620437"/>
                  <a:pt x="3287540" y="660410"/>
                </a:cubicBezTo>
                <a:cubicBezTo>
                  <a:pt x="3407498" y="709061"/>
                  <a:pt x="3535756" y="674770"/>
                  <a:pt x="3671586" y="638183"/>
                </a:cubicBezTo>
                <a:cubicBezTo>
                  <a:pt x="3764200" y="608809"/>
                  <a:pt x="3860337" y="592222"/>
                  <a:pt x="3957395" y="588985"/>
                </a:cubicBezTo>
                <a:cubicBezTo>
                  <a:pt x="4238323" y="592148"/>
                  <a:pt x="4481065" y="744759"/>
                  <a:pt x="4575696" y="973122"/>
                </a:cubicBezTo>
                <a:close/>
                <a:moveTo>
                  <a:pt x="4726290" y="1131282"/>
                </a:moveTo>
                <a:lnTo>
                  <a:pt x="4676693" y="1131282"/>
                </a:lnTo>
                <a:lnTo>
                  <a:pt x="4666873" y="1091647"/>
                </a:lnTo>
                <a:cubicBezTo>
                  <a:pt x="4655342" y="1019895"/>
                  <a:pt x="4637117" y="949440"/>
                  <a:pt x="4612399" y="881176"/>
                </a:cubicBezTo>
                <a:cubicBezTo>
                  <a:pt x="4607065" y="870277"/>
                  <a:pt x="4601592" y="859046"/>
                  <a:pt x="4596259" y="848148"/>
                </a:cubicBezTo>
                <a:cubicBezTo>
                  <a:pt x="4497456" y="645877"/>
                  <a:pt x="4273837" y="514644"/>
                  <a:pt x="4014667" y="510493"/>
                </a:cubicBezTo>
                <a:cubicBezTo>
                  <a:pt x="3918798" y="513986"/>
                  <a:pt x="3823775" y="530592"/>
                  <a:pt x="3732352" y="559911"/>
                </a:cubicBezTo>
                <a:cubicBezTo>
                  <a:pt x="3590084" y="598172"/>
                  <a:pt x="3442953" y="637367"/>
                  <a:pt x="3303889" y="581245"/>
                </a:cubicBezTo>
                <a:cubicBezTo>
                  <a:pt x="3187970" y="534936"/>
                  <a:pt x="3113069" y="434999"/>
                  <a:pt x="3040386" y="338685"/>
                </a:cubicBezTo>
                <a:cubicBezTo>
                  <a:pt x="2991613" y="266772"/>
                  <a:pt x="2932594" y="202286"/>
                  <a:pt x="2865227" y="147297"/>
                </a:cubicBezTo>
                <a:cubicBezTo>
                  <a:pt x="2748900" y="61055"/>
                  <a:pt x="2630263" y="37617"/>
                  <a:pt x="2508745" y="46127"/>
                </a:cubicBezTo>
                <a:cubicBezTo>
                  <a:pt x="2387226" y="54639"/>
                  <a:pt x="2262828" y="95099"/>
                  <a:pt x="2134980" y="136657"/>
                </a:cubicBezTo>
                <a:cubicBezTo>
                  <a:pt x="1930514" y="202924"/>
                  <a:pt x="1719414" y="271443"/>
                  <a:pt x="1510393" y="204741"/>
                </a:cubicBezTo>
                <a:cubicBezTo>
                  <a:pt x="1036724" y="51420"/>
                  <a:pt x="726667" y="-17329"/>
                  <a:pt x="406930" y="444294"/>
                </a:cubicBezTo>
                <a:cubicBezTo>
                  <a:pt x="321541" y="577086"/>
                  <a:pt x="248073" y="717100"/>
                  <a:pt x="187444" y="862744"/>
                </a:cubicBezTo>
                <a:lnTo>
                  <a:pt x="56020" y="1131282"/>
                </a:lnTo>
                <a:lnTo>
                  <a:pt x="0" y="1131282"/>
                </a:lnTo>
                <a:lnTo>
                  <a:pt x="10146" y="1114300"/>
                </a:lnTo>
                <a:cubicBezTo>
                  <a:pt x="58300" y="1026832"/>
                  <a:pt x="100467" y="934071"/>
                  <a:pt x="141857" y="844623"/>
                </a:cubicBezTo>
                <a:cubicBezTo>
                  <a:pt x="205150" y="696652"/>
                  <a:pt x="281210" y="554385"/>
                  <a:pt x="369203" y="419477"/>
                </a:cubicBezTo>
                <a:cubicBezTo>
                  <a:pt x="724627" y="-95706"/>
                  <a:pt x="1094872" y="24969"/>
                  <a:pt x="1526007" y="161511"/>
                </a:cubicBezTo>
                <a:cubicBezTo>
                  <a:pt x="1720113" y="224419"/>
                  <a:pt x="1924026" y="157980"/>
                  <a:pt x="2121297" y="93804"/>
                </a:cubicBezTo>
                <a:cubicBezTo>
                  <a:pt x="2249144" y="52246"/>
                  <a:pt x="2379135" y="10127"/>
                  <a:pt x="2508847" y="1571"/>
                </a:cubicBezTo>
                <a:cubicBezTo>
                  <a:pt x="2638559" y="-6983"/>
                  <a:pt x="2767990" y="18028"/>
                  <a:pt x="2894721" y="110727"/>
                </a:cubicBezTo>
                <a:cubicBezTo>
                  <a:pt x="2965867" y="168386"/>
                  <a:pt x="3028149" y="236192"/>
                  <a:pt x="3079519" y="311909"/>
                </a:cubicBezTo>
                <a:cubicBezTo>
                  <a:pt x="3151399" y="407596"/>
                  <a:pt x="3219458" y="497460"/>
                  <a:pt x="3322775" y="539775"/>
                </a:cubicBezTo>
                <a:cubicBezTo>
                  <a:pt x="3447389" y="590022"/>
                  <a:pt x="3580707" y="554216"/>
                  <a:pt x="3721393" y="516698"/>
                </a:cubicBezTo>
                <a:cubicBezTo>
                  <a:pt x="3817093" y="485989"/>
                  <a:pt x="3916557" y="468776"/>
                  <a:pt x="4016922" y="465629"/>
                </a:cubicBezTo>
                <a:cubicBezTo>
                  <a:pt x="4309061" y="470004"/>
                  <a:pt x="4558758" y="627909"/>
                  <a:pt x="4656416" y="865420"/>
                </a:cubicBezTo>
                <a:cubicBezTo>
                  <a:pt x="4682534" y="936073"/>
                  <a:pt x="4701978" y="1009011"/>
                  <a:pt x="4714517" y="1083296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721CA53-44C5-F6E1-268E-0C1E1978E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297" r="29473"/>
          <a:stretch>
            <a:fillRect/>
          </a:stretch>
        </p:blipFill>
        <p:spPr>
          <a:xfrm>
            <a:off x="10148367" y="0"/>
            <a:ext cx="1524382" cy="1447612"/>
          </a:xfrm>
          <a:custGeom>
            <a:avLst/>
            <a:gdLst>
              <a:gd name="connsiteX0" fmla="*/ 0 w 1524382"/>
              <a:gd name="connsiteY0" fmla="*/ 0 h 1447612"/>
              <a:gd name="connsiteX1" fmla="*/ 1524382 w 1524382"/>
              <a:gd name="connsiteY1" fmla="*/ 0 h 1447612"/>
              <a:gd name="connsiteX2" fmla="*/ 1524382 w 1524382"/>
              <a:gd name="connsiteY2" fmla="*/ 1447612 h 1447612"/>
              <a:gd name="connsiteX3" fmla="*/ 0 w 1524382"/>
              <a:gd name="connsiteY3" fmla="*/ 1447612 h 144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1447612">
                <a:moveTo>
                  <a:pt x="0" y="0"/>
                </a:moveTo>
                <a:lnTo>
                  <a:pt x="1524382" y="0"/>
                </a:lnTo>
                <a:lnTo>
                  <a:pt x="1524382" y="1447612"/>
                </a:lnTo>
                <a:lnTo>
                  <a:pt x="0" y="1447612"/>
                </a:lnTo>
                <a:close/>
              </a:path>
            </a:pathLst>
          </a:cu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3E9B496-2C13-340E-B6D8-538926523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695" y="302671"/>
            <a:ext cx="4975317" cy="1718866"/>
          </a:xfrm>
          <a:noFill/>
        </p:spPr>
        <p:txBody>
          <a:bodyPr anchor="ctr"/>
          <a:lstStyle>
            <a:lvl1pPr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ameo Placeholder 14">
            <a:extLst>
              <a:ext uri="{FF2B5EF4-FFF2-40B4-BE49-F238E27FC236}">
                <a16:creationId xmlns:a16="http://schemas.microsoft.com/office/drawing/2014/main" id="{6AE15E32-8FE1-44F5-5007-F4F6F7092FAE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" y="2257425"/>
            <a:ext cx="2729213" cy="38687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cameo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A4471DE8-2488-1E89-2DEF-43DC952583B5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3100552" y="2242075"/>
            <a:ext cx="8321112" cy="3976688"/>
          </a:xfr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33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71729FB-3EA3-785E-9861-825358686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7192" r="10381" b="-1"/>
          <a:stretch/>
        </p:blipFill>
        <p:spPr>
          <a:xfrm>
            <a:off x="3770813" y="0"/>
            <a:ext cx="1937043" cy="662376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3" name="Freeform 18">
            <a:extLst>
              <a:ext uri="{FF2B5EF4-FFF2-40B4-BE49-F238E27FC236}">
                <a16:creationId xmlns:a16="http://schemas.microsoft.com/office/drawing/2014/main" id="{5B8E8F7C-CB08-64BE-65D7-C25D7DB77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7584035" y="0"/>
            <a:ext cx="4607965" cy="1796651"/>
          </a:xfrm>
          <a:custGeom>
            <a:avLst/>
            <a:gdLst>
              <a:gd name="connsiteX0" fmla="*/ 1963897 w 4607965"/>
              <a:gd name="connsiteY0" fmla="*/ 1796651 h 1796651"/>
              <a:gd name="connsiteX1" fmla="*/ 1870514 w 4607965"/>
              <a:gd name="connsiteY1" fmla="*/ 1796651 h 1796651"/>
              <a:gd name="connsiteX2" fmla="*/ 1853083 w 4607965"/>
              <a:gd name="connsiteY2" fmla="*/ 1786871 h 1796651"/>
              <a:gd name="connsiteX3" fmla="*/ 1663160 w 4607965"/>
              <a:gd name="connsiteY3" fmla="*/ 1742547 h 1796651"/>
              <a:gd name="connsiteX4" fmla="*/ 1541176 w 4607965"/>
              <a:gd name="connsiteY4" fmla="*/ 1754820 h 1796651"/>
              <a:gd name="connsiteX5" fmla="*/ 1475942 w 4607965"/>
              <a:gd name="connsiteY5" fmla="*/ 1772511 h 1796651"/>
              <a:gd name="connsiteX6" fmla="*/ 1416165 w 4607965"/>
              <a:gd name="connsiteY6" fmla="*/ 1796651 h 1796651"/>
              <a:gd name="connsiteX7" fmla="*/ 1316340 w 4607965"/>
              <a:gd name="connsiteY7" fmla="*/ 1796651 h 1796651"/>
              <a:gd name="connsiteX8" fmla="*/ 1326373 w 4607965"/>
              <a:gd name="connsiteY8" fmla="*/ 1789891 h 1796651"/>
              <a:gd name="connsiteX9" fmla="*/ 1529316 w 4607965"/>
              <a:gd name="connsiteY9" fmla="*/ 1707780 h 1796651"/>
              <a:gd name="connsiteX10" fmla="*/ 1661468 w 4607965"/>
              <a:gd name="connsiteY10" fmla="*/ 1694491 h 1796651"/>
              <a:gd name="connsiteX11" fmla="*/ 1959362 w 4607965"/>
              <a:gd name="connsiteY11" fmla="*/ 1793226 h 1796651"/>
              <a:gd name="connsiteX12" fmla="*/ 2143597 w 4607965"/>
              <a:gd name="connsiteY12" fmla="*/ 1796651 h 1796651"/>
              <a:gd name="connsiteX13" fmla="*/ 2077198 w 4607965"/>
              <a:gd name="connsiteY13" fmla="*/ 1796651 h 1796651"/>
              <a:gd name="connsiteX14" fmla="*/ 2012600 w 4607965"/>
              <a:gd name="connsiteY14" fmla="*/ 1735595 h 1796651"/>
              <a:gd name="connsiteX15" fmla="*/ 1635765 w 4607965"/>
              <a:gd name="connsiteY15" fmla="*/ 1572797 h 1796651"/>
              <a:gd name="connsiteX16" fmla="*/ 1507017 w 4607965"/>
              <a:gd name="connsiteY16" fmla="*/ 1586262 h 1796651"/>
              <a:gd name="connsiteX17" fmla="*/ 1177877 w 4607965"/>
              <a:gd name="connsiteY17" fmla="*/ 1764481 h 1796651"/>
              <a:gd name="connsiteX18" fmla="*/ 1144927 w 4607965"/>
              <a:gd name="connsiteY18" fmla="*/ 1796651 h 1796651"/>
              <a:gd name="connsiteX19" fmla="*/ 1077415 w 4607965"/>
              <a:gd name="connsiteY19" fmla="*/ 1796651 h 1796651"/>
              <a:gd name="connsiteX20" fmla="*/ 1083700 w 4607965"/>
              <a:gd name="connsiteY20" fmla="*/ 1789537 h 1796651"/>
              <a:gd name="connsiteX21" fmla="*/ 1497333 w 4607965"/>
              <a:gd name="connsiteY21" fmla="*/ 1539310 h 1796651"/>
              <a:gd name="connsiteX22" fmla="*/ 1636357 w 4607965"/>
              <a:gd name="connsiteY22" fmla="*/ 1525369 h 1796651"/>
              <a:gd name="connsiteX23" fmla="*/ 2127169 w 4607965"/>
              <a:gd name="connsiteY23" fmla="*/ 1778871 h 1796651"/>
              <a:gd name="connsiteX24" fmla="*/ 2278446 w 4607965"/>
              <a:gd name="connsiteY24" fmla="*/ 1796651 h 1796651"/>
              <a:gd name="connsiteX25" fmla="*/ 2218108 w 4607965"/>
              <a:gd name="connsiteY25" fmla="*/ 1796651 h 1796651"/>
              <a:gd name="connsiteX26" fmla="*/ 2177192 w 4607965"/>
              <a:gd name="connsiteY26" fmla="*/ 1746757 h 1796651"/>
              <a:gd name="connsiteX27" fmla="*/ 1609744 w 4607965"/>
              <a:gd name="connsiteY27" fmla="*/ 1403007 h 1796651"/>
              <a:gd name="connsiteX28" fmla="*/ 1474188 w 4607965"/>
              <a:gd name="connsiteY28" fmla="*/ 1416771 h 1796651"/>
              <a:gd name="connsiteX29" fmla="*/ 999923 w 4607965"/>
              <a:gd name="connsiteY29" fmla="*/ 1740679 h 1796651"/>
              <a:gd name="connsiteX30" fmla="*/ 957153 w 4607965"/>
              <a:gd name="connsiteY30" fmla="*/ 1796651 h 1796651"/>
              <a:gd name="connsiteX31" fmla="*/ 899797 w 4607965"/>
              <a:gd name="connsiteY31" fmla="*/ 1796651 h 1796651"/>
              <a:gd name="connsiteX32" fmla="*/ 901939 w 4607965"/>
              <a:gd name="connsiteY32" fmla="*/ 1793061 h 1796651"/>
              <a:gd name="connsiteX33" fmla="*/ 1465789 w 4607965"/>
              <a:gd name="connsiteY33" fmla="*/ 1370744 h 1796651"/>
              <a:gd name="connsiteX34" fmla="*/ 1611289 w 4607965"/>
              <a:gd name="connsiteY34" fmla="*/ 1355615 h 1796651"/>
              <a:gd name="connsiteX35" fmla="*/ 2211687 w 4607965"/>
              <a:gd name="connsiteY35" fmla="*/ 1715365 h 1796651"/>
              <a:gd name="connsiteX36" fmla="*/ 2406124 w 4607965"/>
              <a:gd name="connsiteY36" fmla="*/ 1796651 h 1796651"/>
              <a:gd name="connsiteX37" fmla="*/ 2346719 w 4607965"/>
              <a:gd name="connsiteY37" fmla="*/ 1796651 h 1796651"/>
              <a:gd name="connsiteX38" fmla="*/ 2177321 w 4607965"/>
              <a:gd name="connsiteY38" fmla="*/ 1590517 h 1796651"/>
              <a:gd name="connsiteX39" fmla="*/ 1581986 w 4607965"/>
              <a:gd name="connsiteY39" fmla="*/ 1230498 h 1796651"/>
              <a:gd name="connsiteX40" fmla="*/ 1439689 w 4607965"/>
              <a:gd name="connsiteY40" fmla="*/ 1245223 h 1796651"/>
              <a:gd name="connsiteX41" fmla="*/ 877475 w 4607965"/>
              <a:gd name="connsiteY41" fmla="*/ 1670661 h 1796651"/>
              <a:gd name="connsiteX42" fmla="*/ 803133 w 4607965"/>
              <a:gd name="connsiteY42" fmla="*/ 1796651 h 1796651"/>
              <a:gd name="connsiteX43" fmla="*/ 754048 w 4607965"/>
              <a:gd name="connsiteY43" fmla="*/ 1796651 h 1796651"/>
              <a:gd name="connsiteX44" fmla="*/ 759258 w 4607965"/>
              <a:gd name="connsiteY44" fmla="*/ 1784442 h 1796651"/>
              <a:gd name="connsiteX45" fmla="*/ 841230 w 4607965"/>
              <a:gd name="connsiteY45" fmla="*/ 1646979 h 1796651"/>
              <a:gd name="connsiteX46" fmla="*/ 1431145 w 4607965"/>
              <a:gd name="connsiteY46" fmla="*/ 1203103 h 1796651"/>
              <a:gd name="connsiteX47" fmla="*/ 1583772 w 4607965"/>
              <a:gd name="connsiteY47" fmla="*/ 1187370 h 1796651"/>
              <a:gd name="connsiteX48" fmla="*/ 2388608 w 4607965"/>
              <a:gd name="connsiteY48" fmla="*/ 1775472 h 1796651"/>
              <a:gd name="connsiteX49" fmla="*/ 2533538 w 4607965"/>
              <a:gd name="connsiteY49" fmla="*/ 1796651 h 1796651"/>
              <a:gd name="connsiteX50" fmla="*/ 2472887 w 4607965"/>
              <a:gd name="connsiteY50" fmla="*/ 1796651 h 1796651"/>
              <a:gd name="connsiteX51" fmla="*/ 2461063 w 4607965"/>
              <a:gd name="connsiteY51" fmla="*/ 1782752 h 1796651"/>
              <a:gd name="connsiteX52" fmla="*/ 2360903 w 4607965"/>
              <a:gd name="connsiteY52" fmla="*/ 1658627 h 1796651"/>
              <a:gd name="connsiteX53" fmla="*/ 1556760 w 4607965"/>
              <a:gd name="connsiteY53" fmla="*/ 1061566 h 1796651"/>
              <a:gd name="connsiteX54" fmla="*/ 1407670 w 4607965"/>
              <a:gd name="connsiteY54" fmla="*/ 1077732 h 1796651"/>
              <a:gd name="connsiteX55" fmla="*/ 818969 w 4607965"/>
              <a:gd name="connsiteY55" fmla="*/ 1524263 h 1796651"/>
              <a:gd name="connsiteX56" fmla="*/ 736444 w 4607965"/>
              <a:gd name="connsiteY56" fmla="*/ 1663826 h 1796651"/>
              <a:gd name="connsiteX57" fmla="*/ 680295 w 4607965"/>
              <a:gd name="connsiteY57" fmla="*/ 1796651 h 1796651"/>
              <a:gd name="connsiteX58" fmla="*/ 631802 w 4607965"/>
              <a:gd name="connsiteY58" fmla="*/ 1796651 h 1796651"/>
              <a:gd name="connsiteX59" fmla="*/ 696499 w 4607965"/>
              <a:gd name="connsiteY59" fmla="*/ 1644257 h 1796651"/>
              <a:gd name="connsiteX60" fmla="*/ 781863 w 4607965"/>
              <a:gd name="connsiteY60" fmla="*/ 1500113 h 1796651"/>
              <a:gd name="connsiteX61" fmla="*/ 1398273 w 4607965"/>
              <a:gd name="connsiteY61" fmla="*/ 1035140 h 1796651"/>
              <a:gd name="connsiteX62" fmla="*/ 1557708 w 4607965"/>
              <a:gd name="connsiteY62" fmla="*/ 1018554 h 1796651"/>
              <a:gd name="connsiteX63" fmla="*/ 2398918 w 4607965"/>
              <a:gd name="connsiteY63" fmla="*/ 1632344 h 1796651"/>
              <a:gd name="connsiteX64" fmla="*/ 2495971 w 4607965"/>
              <a:gd name="connsiteY64" fmla="*/ 1752489 h 1796651"/>
              <a:gd name="connsiteX65" fmla="*/ 2671367 w 4607965"/>
              <a:gd name="connsiteY65" fmla="*/ 1796651 h 1796651"/>
              <a:gd name="connsiteX66" fmla="*/ 2615125 w 4607965"/>
              <a:gd name="connsiteY66" fmla="*/ 1796651 h 1796651"/>
              <a:gd name="connsiteX67" fmla="*/ 2591009 w 4607965"/>
              <a:gd name="connsiteY67" fmla="*/ 1771212 h 1796651"/>
              <a:gd name="connsiteX68" fmla="*/ 2378646 w 4607965"/>
              <a:gd name="connsiteY68" fmla="*/ 1515527 h 1796651"/>
              <a:gd name="connsiteX69" fmla="*/ 1537785 w 4607965"/>
              <a:gd name="connsiteY69" fmla="*/ 892624 h 1796651"/>
              <a:gd name="connsiteX70" fmla="*/ 1381819 w 4607965"/>
              <a:gd name="connsiteY70" fmla="*/ 908908 h 1796651"/>
              <a:gd name="connsiteX71" fmla="*/ 766630 w 4607965"/>
              <a:gd name="connsiteY71" fmla="*/ 1376538 h 1796651"/>
              <a:gd name="connsiteX72" fmla="*/ 613796 w 4607965"/>
              <a:gd name="connsiteY72" fmla="*/ 1681552 h 1796651"/>
              <a:gd name="connsiteX73" fmla="*/ 579321 w 4607965"/>
              <a:gd name="connsiteY73" fmla="*/ 1796651 h 1796651"/>
              <a:gd name="connsiteX74" fmla="*/ 525413 w 4607965"/>
              <a:gd name="connsiteY74" fmla="*/ 1796651 h 1796651"/>
              <a:gd name="connsiteX75" fmla="*/ 565022 w 4607965"/>
              <a:gd name="connsiteY75" fmla="*/ 1665079 h 1796651"/>
              <a:gd name="connsiteX76" fmla="*/ 722555 w 4607965"/>
              <a:gd name="connsiteY76" fmla="*/ 1352103 h 1796651"/>
              <a:gd name="connsiteX77" fmla="*/ 1365466 w 4607965"/>
              <a:gd name="connsiteY77" fmla="*/ 865599 h 1796651"/>
              <a:gd name="connsiteX78" fmla="*/ 1531840 w 4607965"/>
              <a:gd name="connsiteY78" fmla="*/ 848093 h 1796651"/>
              <a:gd name="connsiteX79" fmla="*/ 2409274 w 4607965"/>
              <a:gd name="connsiteY79" fmla="*/ 1488506 h 1796651"/>
              <a:gd name="connsiteX80" fmla="*/ 2614813 w 4607965"/>
              <a:gd name="connsiteY80" fmla="*/ 1736835 h 1796651"/>
              <a:gd name="connsiteX81" fmla="*/ 2828781 w 4607965"/>
              <a:gd name="connsiteY81" fmla="*/ 1796651 h 1796651"/>
              <a:gd name="connsiteX82" fmla="*/ 2761528 w 4607965"/>
              <a:gd name="connsiteY82" fmla="*/ 1796651 h 1796651"/>
              <a:gd name="connsiteX83" fmla="*/ 2718859 w 4607965"/>
              <a:gd name="connsiteY83" fmla="*/ 1758847 h 1796651"/>
              <a:gd name="connsiteX84" fmla="*/ 2382047 w 4607965"/>
              <a:gd name="connsiteY84" fmla="*/ 1370623 h 1796651"/>
              <a:gd name="connsiteX85" fmla="*/ 1505060 w 4607965"/>
              <a:gd name="connsiteY85" fmla="*/ 721742 h 1796651"/>
              <a:gd name="connsiteX86" fmla="*/ 1342043 w 4607965"/>
              <a:gd name="connsiteY86" fmla="*/ 739172 h 1796651"/>
              <a:gd name="connsiteX87" fmla="*/ 700345 w 4607965"/>
              <a:gd name="connsiteY87" fmla="*/ 1228338 h 1796651"/>
              <a:gd name="connsiteX88" fmla="*/ 485207 w 4607965"/>
              <a:gd name="connsiteY88" fmla="*/ 1720332 h 1796651"/>
              <a:gd name="connsiteX89" fmla="*/ 464346 w 4607965"/>
              <a:gd name="connsiteY89" fmla="*/ 1796651 h 1796651"/>
              <a:gd name="connsiteX90" fmla="*/ 418554 w 4607965"/>
              <a:gd name="connsiteY90" fmla="*/ 1796651 h 1796651"/>
              <a:gd name="connsiteX91" fmla="*/ 498073 w 4607965"/>
              <a:gd name="connsiteY91" fmla="*/ 1530932 h 1796651"/>
              <a:gd name="connsiteX92" fmla="*/ 662370 w 4607965"/>
              <a:gd name="connsiteY92" fmla="*/ 1204151 h 1796651"/>
              <a:gd name="connsiteX93" fmla="*/ 1331771 w 4607965"/>
              <a:gd name="connsiteY93" fmla="*/ 696548 h 1796651"/>
              <a:gd name="connsiteX94" fmla="*/ 1505165 w 4607965"/>
              <a:gd name="connsiteY94" fmla="*/ 678254 h 1796651"/>
              <a:gd name="connsiteX95" fmla="*/ 2418327 w 4607965"/>
              <a:gd name="connsiteY95" fmla="*/ 1344274 h 1796651"/>
              <a:gd name="connsiteX96" fmla="*/ 2745620 w 4607965"/>
              <a:gd name="connsiteY96" fmla="*/ 1722406 h 1796651"/>
              <a:gd name="connsiteX97" fmla="*/ 3024383 w 4607965"/>
              <a:gd name="connsiteY97" fmla="*/ 1796651 h 1796651"/>
              <a:gd name="connsiteX98" fmla="*/ 2943320 w 4607965"/>
              <a:gd name="connsiteY98" fmla="*/ 1796651 h 1796651"/>
              <a:gd name="connsiteX99" fmla="*/ 2871735 w 4607965"/>
              <a:gd name="connsiteY99" fmla="*/ 1747495 h 1796651"/>
              <a:gd name="connsiteX100" fmla="*/ 2393569 w 4607965"/>
              <a:gd name="connsiteY100" fmla="*/ 1230090 h 1796651"/>
              <a:gd name="connsiteX101" fmla="*/ 1480355 w 4607965"/>
              <a:gd name="connsiteY101" fmla="*/ 555435 h 1796651"/>
              <a:gd name="connsiteX102" fmla="*/ 1310812 w 4607965"/>
              <a:gd name="connsiteY102" fmla="*/ 573819 h 1796651"/>
              <a:gd name="connsiteX103" fmla="*/ 642624 w 4607965"/>
              <a:gd name="connsiteY103" fmla="*/ 1084084 h 1796651"/>
              <a:gd name="connsiteX104" fmla="*/ 368806 w 4607965"/>
              <a:gd name="connsiteY104" fmla="*/ 1780255 h 1796651"/>
              <a:gd name="connsiteX105" fmla="*/ 364277 w 4607965"/>
              <a:gd name="connsiteY105" fmla="*/ 1796651 h 1796651"/>
              <a:gd name="connsiteX106" fmla="*/ 313448 w 4607965"/>
              <a:gd name="connsiteY106" fmla="*/ 1796651 h 1796651"/>
              <a:gd name="connsiteX107" fmla="*/ 321254 w 4607965"/>
              <a:gd name="connsiteY107" fmla="*/ 1767855 h 1796651"/>
              <a:gd name="connsiteX108" fmla="*/ 602142 w 4607965"/>
              <a:gd name="connsiteY108" fmla="*/ 1056747 h 1796651"/>
              <a:gd name="connsiteX109" fmla="*/ 1298053 w 4607965"/>
              <a:gd name="connsiteY109" fmla="*/ 527609 h 1796651"/>
              <a:gd name="connsiteX110" fmla="*/ 1478009 w 4607965"/>
              <a:gd name="connsiteY110" fmla="*/ 508399 h 1796651"/>
              <a:gd name="connsiteX111" fmla="*/ 2427776 w 4607965"/>
              <a:gd name="connsiteY111" fmla="*/ 1200606 h 1796651"/>
              <a:gd name="connsiteX112" fmla="*/ 3023447 w 4607965"/>
              <a:gd name="connsiteY112" fmla="*/ 1796203 h 1796651"/>
              <a:gd name="connsiteX113" fmla="*/ 4191691 w 4607965"/>
              <a:gd name="connsiteY113" fmla="*/ 1796651 h 1796651"/>
              <a:gd name="connsiteX114" fmla="*/ 4060720 w 4607965"/>
              <a:gd name="connsiteY114" fmla="*/ 1796651 h 1796651"/>
              <a:gd name="connsiteX115" fmla="*/ 4026605 w 4607965"/>
              <a:gd name="connsiteY115" fmla="*/ 1787166 h 1796651"/>
              <a:gd name="connsiteX116" fmla="*/ 3948319 w 4607965"/>
              <a:gd name="connsiteY116" fmla="*/ 1777805 h 1796651"/>
              <a:gd name="connsiteX117" fmla="*/ 3914816 w 4607965"/>
              <a:gd name="connsiteY117" fmla="*/ 1776434 h 1796651"/>
              <a:gd name="connsiteX118" fmla="*/ 3813646 w 4607965"/>
              <a:gd name="connsiteY118" fmla="*/ 1787260 h 1796651"/>
              <a:gd name="connsiteX119" fmla="*/ 3765910 w 4607965"/>
              <a:gd name="connsiteY119" fmla="*/ 1796651 h 1796651"/>
              <a:gd name="connsiteX120" fmla="*/ 3209390 w 4607965"/>
              <a:gd name="connsiteY120" fmla="*/ 1796651 h 1796651"/>
              <a:gd name="connsiteX121" fmla="*/ 3193833 w 4607965"/>
              <a:gd name="connsiteY121" fmla="*/ 1791936 h 1796651"/>
              <a:gd name="connsiteX122" fmla="*/ 2402205 w 4607965"/>
              <a:gd name="connsiteY122" fmla="*/ 1085067 h 1796651"/>
              <a:gd name="connsiteX123" fmla="*/ 1452601 w 4607965"/>
              <a:gd name="connsiteY123" fmla="*/ 384017 h 1796651"/>
              <a:gd name="connsiteX124" fmla="*/ 1276291 w 4607965"/>
              <a:gd name="connsiteY124" fmla="*/ 403093 h 1796651"/>
              <a:gd name="connsiteX125" fmla="*/ 581595 w 4607965"/>
              <a:gd name="connsiteY125" fmla="*/ 934888 h 1796651"/>
              <a:gd name="connsiteX126" fmla="*/ 297599 w 4607965"/>
              <a:gd name="connsiteY126" fmla="*/ 1659790 h 1796651"/>
              <a:gd name="connsiteX127" fmla="*/ 259751 w 4607965"/>
              <a:gd name="connsiteY127" fmla="*/ 1796651 h 1796651"/>
              <a:gd name="connsiteX128" fmla="*/ 213389 w 4607965"/>
              <a:gd name="connsiteY128" fmla="*/ 1796651 h 1796651"/>
              <a:gd name="connsiteX129" fmla="*/ 253906 w 4607965"/>
              <a:gd name="connsiteY129" fmla="*/ 1649297 h 1796651"/>
              <a:gd name="connsiteX130" fmla="*/ 544961 w 4607965"/>
              <a:gd name="connsiteY130" fmla="*/ 909888 h 1796651"/>
              <a:gd name="connsiteX131" fmla="*/ 1267375 w 4607965"/>
              <a:gd name="connsiteY131" fmla="*/ 359213 h 1796651"/>
              <a:gd name="connsiteX132" fmla="*/ 1454270 w 4607965"/>
              <a:gd name="connsiteY132" fmla="*/ 339031 h 1796651"/>
              <a:gd name="connsiteX133" fmla="*/ 2440705 w 4607965"/>
              <a:gd name="connsiteY133" fmla="*/ 1057502 h 1796651"/>
              <a:gd name="connsiteX134" fmla="*/ 3536888 w 4607965"/>
              <a:gd name="connsiteY134" fmla="*/ 1790467 h 1796651"/>
              <a:gd name="connsiteX135" fmla="*/ 3704558 w 4607965"/>
              <a:gd name="connsiteY135" fmla="*/ 1762117 h 1796651"/>
              <a:gd name="connsiteX136" fmla="*/ 3914251 w 4607965"/>
              <a:gd name="connsiteY136" fmla="*/ 1730287 h 1796651"/>
              <a:gd name="connsiteX137" fmla="*/ 4175712 w 4607965"/>
              <a:gd name="connsiteY137" fmla="*/ 1787429 h 1796651"/>
              <a:gd name="connsiteX138" fmla="*/ 4429991 w 4607965"/>
              <a:gd name="connsiteY138" fmla="*/ 1796651 h 1796651"/>
              <a:gd name="connsiteX139" fmla="*/ 4359508 w 4607965"/>
              <a:gd name="connsiteY139" fmla="*/ 1796651 h 1796651"/>
              <a:gd name="connsiteX140" fmla="*/ 4326905 w 4607965"/>
              <a:gd name="connsiteY140" fmla="*/ 1769631 h 1796651"/>
              <a:gd name="connsiteX141" fmla="*/ 4019705 w 4607965"/>
              <a:gd name="connsiteY141" fmla="*/ 1659694 h 1796651"/>
              <a:gd name="connsiteX142" fmla="*/ 3984421 w 4607965"/>
              <a:gd name="connsiteY142" fmla="*/ 1658243 h 1796651"/>
              <a:gd name="connsiteX143" fmla="*/ 3776038 w 4607965"/>
              <a:gd name="connsiteY143" fmla="*/ 1690125 h 1796651"/>
              <a:gd name="connsiteX144" fmla="*/ 3595635 w 4607965"/>
              <a:gd name="connsiteY144" fmla="*/ 1720993 h 1796651"/>
              <a:gd name="connsiteX145" fmla="*/ 2414663 w 4607965"/>
              <a:gd name="connsiteY145" fmla="*/ 942775 h 1796651"/>
              <a:gd name="connsiteX146" fmla="*/ 1428364 w 4607965"/>
              <a:gd name="connsiteY146" fmla="*/ 215789 h 1796651"/>
              <a:gd name="connsiteX147" fmla="*/ 1245128 w 4607965"/>
              <a:gd name="connsiteY147" fmla="*/ 235944 h 1796651"/>
              <a:gd name="connsiteX148" fmla="*/ 524381 w 4607965"/>
              <a:gd name="connsiteY148" fmla="*/ 788861 h 1796651"/>
              <a:gd name="connsiteX149" fmla="*/ 229779 w 4607965"/>
              <a:gd name="connsiteY149" fmla="*/ 1542042 h 1796651"/>
              <a:gd name="connsiteX150" fmla="*/ 165471 w 4607965"/>
              <a:gd name="connsiteY150" fmla="*/ 1775638 h 1796651"/>
              <a:gd name="connsiteX151" fmla="*/ 158326 w 4607965"/>
              <a:gd name="connsiteY151" fmla="*/ 1796651 h 1796651"/>
              <a:gd name="connsiteX152" fmla="*/ 107502 w 4607965"/>
              <a:gd name="connsiteY152" fmla="*/ 1796651 h 1796651"/>
              <a:gd name="connsiteX153" fmla="*/ 120574 w 4607965"/>
              <a:gd name="connsiteY153" fmla="*/ 1757937 h 1796651"/>
              <a:gd name="connsiteX154" fmla="*/ 183578 w 4607965"/>
              <a:gd name="connsiteY154" fmla="*/ 1528396 h 1796651"/>
              <a:gd name="connsiteX155" fmla="*/ 485253 w 4607965"/>
              <a:gd name="connsiteY155" fmla="*/ 760273 h 1796651"/>
              <a:gd name="connsiteX156" fmla="*/ 1233722 w 4607965"/>
              <a:gd name="connsiteY156" fmla="*/ 188484 h 1796651"/>
              <a:gd name="connsiteX157" fmla="*/ 1427656 w 4607965"/>
              <a:gd name="connsiteY157" fmla="*/ 168141 h 1796651"/>
              <a:gd name="connsiteX158" fmla="*/ 2451936 w 4607965"/>
              <a:gd name="connsiteY158" fmla="*/ 912983 h 1796651"/>
              <a:gd name="connsiteX159" fmla="*/ 3589841 w 4607965"/>
              <a:gd name="connsiteY159" fmla="*/ 1674632 h 1796651"/>
              <a:gd name="connsiteX160" fmla="*/ 3765470 w 4607965"/>
              <a:gd name="connsiteY160" fmla="*/ 1644452 h 1796651"/>
              <a:gd name="connsiteX161" fmla="*/ 3982671 w 4607965"/>
              <a:gd name="connsiteY161" fmla="*/ 1609885 h 1796651"/>
              <a:gd name="connsiteX162" fmla="*/ 4411987 w 4607965"/>
              <a:gd name="connsiteY162" fmla="*/ 1778008 h 1796651"/>
              <a:gd name="connsiteX163" fmla="*/ 4607965 w 4607965"/>
              <a:gd name="connsiteY163" fmla="*/ 1796651 h 1796651"/>
              <a:gd name="connsiteX164" fmla="*/ 4552183 w 4607965"/>
              <a:gd name="connsiteY164" fmla="*/ 1796651 h 1796651"/>
              <a:gd name="connsiteX165" fmla="*/ 4538850 w 4607965"/>
              <a:gd name="connsiteY165" fmla="*/ 1778098 h 1796651"/>
              <a:gd name="connsiteX166" fmla="*/ 4089380 w 4607965"/>
              <a:gd name="connsiteY166" fmla="*/ 1540815 h 1796651"/>
              <a:gd name="connsiteX167" fmla="*/ 4052317 w 4607965"/>
              <a:gd name="connsiteY167" fmla="*/ 1539285 h 1796651"/>
              <a:gd name="connsiteX168" fmla="*/ 3836007 w 4607965"/>
              <a:gd name="connsiteY168" fmla="*/ 1573895 h 1796651"/>
              <a:gd name="connsiteX169" fmla="*/ 3649017 w 4607965"/>
              <a:gd name="connsiteY169" fmla="*/ 1605798 h 1796651"/>
              <a:gd name="connsiteX170" fmla="*/ 2426686 w 4607965"/>
              <a:gd name="connsiteY170" fmla="*/ 800637 h 1796651"/>
              <a:gd name="connsiteX171" fmla="*/ 1404441 w 4607965"/>
              <a:gd name="connsiteY171" fmla="*/ 46525 h 1796651"/>
              <a:gd name="connsiteX172" fmla="*/ 1214429 w 4607965"/>
              <a:gd name="connsiteY172" fmla="*/ 68120 h 1796651"/>
              <a:gd name="connsiteX173" fmla="*/ 466740 w 4607965"/>
              <a:gd name="connsiteY173" fmla="*/ 642551 h 1796651"/>
              <a:gd name="connsiteX174" fmla="*/ 161522 w 4607965"/>
              <a:gd name="connsiteY174" fmla="*/ 1424450 h 1796651"/>
              <a:gd name="connsiteX175" fmla="*/ 95207 w 4607965"/>
              <a:gd name="connsiteY175" fmla="*/ 1666582 h 1796651"/>
              <a:gd name="connsiteX176" fmla="*/ 51164 w 4607965"/>
              <a:gd name="connsiteY176" fmla="*/ 1796651 h 1796651"/>
              <a:gd name="connsiteX177" fmla="*/ 0 w 4607965"/>
              <a:gd name="connsiteY177" fmla="*/ 1796651 h 1796651"/>
              <a:gd name="connsiteX178" fmla="*/ 49792 w 4607965"/>
              <a:gd name="connsiteY178" fmla="*/ 1649044 h 1796651"/>
              <a:gd name="connsiteX179" fmla="*/ 114869 w 4607965"/>
              <a:gd name="connsiteY179" fmla="*/ 1411218 h 1796651"/>
              <a:gd name="connsiteX180" fmla="*/ 426712 w 4607965"/>
              <a:gd name="connsiteY180" fmla="*/ 614801 h 1796651"/>
              <a:gd name="connsiteX181" fmla="*/ 1202103 w 4607965"/>
              <a:gd name="connsiteY181" fmla="*/ 21932 h 1796651"/>
              <a:gd name="connsiteX182" fmla="*/ 1402471 w 4607965"/>
              <a:gd name="connsiteY182" fmla="*/ 75 h 1796651"/>
              <a:gd name="connsiteX183" fmla="*/ 2461372 w 4607965"/>
              <a:gd name="connsiteY183" fmla="*/ 769870 h 1796651"/>
              <a:gd name="connsiteX184" fmla="*/ 3643276 w 4607965"/>
              <a:gd name="connsiteY184" fmla="*/ 1558130 h 1796651"/>
              <a:gd name="connsiteX185" fmla="*/ 3824131 w 4607965"/>
              <a:gd name="connsiteY185" fmla="*/ 1526849 h 1796651"/>
              <a:gd name="connsiteX186" fmla="*/ 4048753 w 4607965"/>
              <a:gd name="connsiteY186" fmla="*/ 1492589 h 1796651"/>
              <a:gd name="connsiteX187" fmla="*/ 4565301 w 4607965"/>
              <a:gd name="connsiteY187" fmla="*/ 1738754 h 179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4607965" h="1796651">
                <a:moveTo>
                  <a:pt x="1963897" y="1796651"/>
                </a:moveTo>
                <a:lnTo>
                  <a:pt x="1870514" y="1796651"/>
                </a:lnTo>
                <a:lnTo>
                  <a:pt x="1853083" y="1786871"/>
                </a:lnTo>
                <a:cubicBezTo>
                  <a:pt x="1794011" y="1759934"/>
                  <a:pt x="1731186" y="1744017"/>
                  <a:pt x="1663160" y="1742547"/>
                </a:cubicBezTo>
                <a:cubicBezTo>
                  <a:pt x="1624287" y="1741707"/>
                  <a:pt x="1583717" y="1745583"/>
                  <a:pt x="1541176" y="1754820"/>
                </a:cubicBezTo>
                <a:cubicBezTo>
                  <a:pt x="1519200" y="1759355"/>
                  <a:pt x="1497455" y="1765258"/>
                  <a:pt x="1475942" y="1772511"/>
                </a:cubicBezTo>
                <a:lnTo>
                  <a:pt x="1416165" y="1796651"/>
                </a:lnTo>
                <a:lnTo>
                  <a:pt x="1316340" y="1796651"/>
                </a:lnTo>
                <a:lnTo>
                  <a:pt x="1326373" y="1789891"/>
                </a:lnTo>
                <a:cubicBezTo>
                  <a:pt x="1391847" y="1750317"/>
                  <a:pt x="1459574" y="1722859"/>
                  <a:pt x="1529316" y="1707780"/>
                </a:cubicBezTo>
                <a:cubicBezTo>
                  <a:pt x="1575376" y="1697765"/>
                  <a:pt x="1619345" y="1693584"/>
                  <a:pt x="1661468" y="1694491"/>
                </a:cubicBezTo>
                <a:cubicBezTo>
                  <a:pt x="1772040" y="1696870"/>
                  <a:pt x="1869883" y="1734297"/>
                  <a:pt x="1959362" y="1793226"/>
                </a:cubicBezTo>
                <a:close/>
                <a:moveTo>
                  <a:pt x="2143597" y="1796651"/>
                </a:moveTo>
                <a:lnTo>
                  <a:pt x="2077198" y="1796651"/>
                </a:lnTo>
                <a:lnTo>
                  <a:pt x="2012600" y="1735595"/>
                </a:lnTo>
                <a:cubicBezTo>
                  <a:pt x="1900820" y="1639426"/>
                  <a:pt x="1779329" y="1575420"/>
                  <a:pt x="1635765" y="1572797"/>
                </a:cubicBezTo>
                <a:cubicBezTo>
                  <a:pt x="1594747" y="1572048"/>
                  <a:pt x="1551928" y="1576310"/>
                  <a:pt x="1507017" y="1586262"/>
                </a:cubicBezTo>
                <a:cubicBezTo>
                  <a:pt x="1391602" y="1611152"/>
                  <a:pt x="1281769" y="1670943"/>
                  <a:pt x="1177877" y="1764481"/>
                </a:cubicBezTo>
                <a:lnTo>
                  <a:pt x="1144927" y="1796651"/>
                </a:lnTo>
                <a:lnTo>
                  <a:pt x="1077415" y="1796651"/>
                </a:lnTo>
                <a:lnTo>
                  <a:pt x="1083700" y="1789537"/>
                </a:lnTo>
                <a:cubicBezTo>
                  <a:pt x="1211477" y="1655297"/>
                  <a:pt x="1349923" y="1571424"/>
                  <a:pt x="1497333" y="1539310"/>
                </a:cubicBezTo>
                <a:cubicBezTo>
                  <a:pt x="1545808" y="1528796"/>
                  <a:pt x="1592063" y="1524411"/>
                  <a:pt x="1636357" y="1525369"/>
                </a:cubicBezTo>
                <a:cubicBezTo>
                  <a:pt x="1830147" y="1529558"/>
                  <a:pt x="1986431" y="1636006"/>
                  <a:pt x="2127169" y="1778871"/>
                </a:cubicBezTo>
                <a:close/>
                <a:moveTo>
                  <a:pt x="2278446" y="1796651"/>
                </a:moveTo>
                <a:lnTo>
                  <a:pt x="2218108" y="1796651"/>
                </a:lnTo>
                <a:lnTo>
                  <a:pt x="2177192" y="1746757"/>
                </a:lnTo>
                <a:cubicBezTo>
                  <a:pt x="2011423" y="1556417"/>
                  <a:pt x="1836556" y="1407623"/>
                  <a:pt x="1609744" y="1403007"/>
                </a:cubicBezTo>
                <a:cubicBezTo>
                  <a:pt x="1566543" y="1402127"/>
                  <a:pt x="1521456" y="1406478"/>
                  <a:pt x="1474188" y="1416771"/>
                </a:cubicBezTo>
                <a:cubicBezTo>
                  <a:pt x="1304509" y="1453950"/>
                  <a:pt x="1145318" y="1562845"/>
                  <a:pt x="999923" y="1740679"/>
                </a:cubicBezTo>
                <a:lnTo>
                  <a:pt x="957153" y="1796651"/>
                </a:lnTo>
                <a:lnTo>
                  <a:pt x="899797" y="1796651"/>
                </a:lnTo>
                <a:lnTo>
                  <a:pt x="901939" y="1793061"/>
                </a:lnTo>
                <a:cubicBezTo>
                  <a:pt x="1070412" y="1557654"/>
                  <a:pt x="1259985" y="1416224"/>
                  <a:pt x="1465789" y="1370744"/>
                </a:cubicBezTo>
                <a:cubicBezTo>
                  <a:pt x="1516526" y="1359507"/>
                  <a:pt x="1564934" y="1354741"/>
                  <a:pt x="1611289" y="1355615"/>
                </a:cubicBezTo>
                <a:cubicBezTo>
                  <a:pt x="1854653" y="1360202"/>
                  <a:pt x="2041443" y="1520230"/>
                  <a:pt x="2211687" y="1715365"/>
                </a:cubicBezTo>
                <a:close/>
                <a:moveTo>
                  <a:pt x="2406124" y="1796651"/>
                </a:moveTo>
                <a:lnTo>
                  <a:pt x="2346719" y="1796651"/>
                </a:lnTo>
                <a:lnTo>
                  <a:pt x="2177321" y="1590517"/>
                </a:lnTo>
                <a:cubicBezTo>
                  <a:pt x="2003158" y="1390787"/>
                  <a:pt x="1820003" y="1234890"/>
                  <a:pt x="1581986" y="1230498"/>
                </a:cubicBezTo>
                <a:cubicBezTo>
                  <a:pt x="1536652" y="1229662"/>
                  <a:pt x="1489323" y="1234322"/>
                  <a:pt x="1439689" y="1245223"/>
                </a:cubicBezTo>
                <a:cubicBezTo>
                  <a:pt x="1236095" y="1289932"/>
                  <a:pt x="1046896" y="1433117"/>
                  <a:pt x="877475" y="1670661"/>
                </a:cubicBezTo>
                <a:lnTo>
                  <a:pt x="803133" y="1796651"/>
                </a:lnTo>
                <a:lnTo>
                  <a:pt x="754048" y="1796651"/>
                </a:lnTo>
                <a:lnTo>
                  <a:pt x="759258" y="1784442"/>
                </a:lnTo>
                <a:cubicBezTo>
                  <a:pt x="783132" y="1736580"/>
                  <a:pt x="810126" y="1690512"/>
                  <a:pt x="841230" y="1646979"/>
                </a:cubicBezTo>
                <a:cubicBezTo>
                  <a:pt x="1017103" y="1399692"/>
                  <a:pt x="1215680" y="1250367"/>
                  <a:pt x="1431145" y="1203103"/>
                </a:cubicBezTo>
                <a:cubicBezTo>
                  <a:pt x="1484354" y="1191371"/>
                  <a:pt x="1535134" y="1186418"/>
                  <a:pt x="1583772" y="1187370"/>
                </a:cubicBezTo>
                <a:cubicBezTo>
                  <a:pt x="1924240" y="1194035"/>
                  <a:pt x="2159742" y="1490055"/>
                  <a:pt x="2388608" y="1775472"/>
                </a:cubicBezTo>
                <a:close/>
                <a:moveTo>
                  <a:pt x="2533538" y="1796651"/>
                </a:moveTo>
                <a:lnTo>
                  <a:pt x="2472887" y="1796651"/>
                </a:lnTo>
                <a:lnTo>
                  <a:pt x="2461063" y="1782752"/>
                </a:lnTo>
                <a:cubicBezTo>
                  <a:pt x="2427356" y="1741701"/>
                  <a:pt x="2394064" y="1700073"/>
                  <a:pt x="2360903" y="1658627"/>
                </a:cubicBezTo>
                <a:cubicBezTo>
                  <a:pt x="2119287" y="1355931"/>
                  <a:pt x="1889231" y="1066370"/>
                  <a:pt x="1556760" y="1061566"/>
                </a:cubicBezTo>
                <a:cubicBezTo>
                  <a:pt x="1509265" y="1060879"/>
                  <a:pt x="1459678" y="1066004"/>
                  <a:pt x="1407670" y="1077732"/>
                </a:cubicBezTo>
                <a:cubicBezTo>
                  <a:pt x="1193947" y="1125062"/>
                  <a:pt x="995773" y="1275280"/>
                  <a:pt x="818969" y="1524263"/>
                </a:cubicBezTo>
                <a:cubicBezTo>
                  <a:pt x="787741" y="1568227"/>
                  <a:pt x="760557" y="1615022"/>
                  <a:pt x="736444" y="1663826"/>
                </a:cubicBezTo>
                <a:lnTo>
                  <a:pt x="680295" y="1796651"/>
                </a:lnTo>
                <a:lnTo>
                  <a:pt x="631802" y="1796651"/>
                </a:lnTo>
                <a:lnTo>
                  <a:pt x="696499" y="1644257"/>
                </a:lnTo>
                <a:cubicBezTo>
                  <a:pt x="721375" y="1594077"/>
                  <a:pt x="749484" y="1545770"/>
                  <a:pt x="781863" y="1500113"/>
                </a:cubicBezTo>
                <a:cubicBezTo>
                  <a:pt x="965556" y="1241405"/>
                  <a:pt x="1173129" y="1084614"/>
                  <a:pt x="1398273" y="1035140"/>
                </a:cubicBezTo>
                <a:cubicBezTo>
                  <a:pt x="1453846" y="1022852"/>
                  <a:pt x="1506892" y="1017626"/>
                  <a:pt x="1557708" y="1018554"/>
                </a:cubicBezTo>
                <a:cubicBezTo>
                  <a:pt x="1913420" y="1025055"/>
                  <a:pt x="2159851" y="1333182"/>
                  <a:pt x="2398918" y="1632344"/>
                </a:cubicBezTo>
                <a:cubicBezTo>
                  <a:pt x="2431037" y="1672442"/>
                  <a:pt x="2463306" y="1712736"/>
                  <a:pt x="2495971" y="1752489"/>
                </a:cubicBezTo>
                <a:close/>
                <a:moveTo>
                  <a:pt x="2671367" y="1796651"/>
                </a:moveTo>
                <a:lnTo>
                  <a:pt x="2615125" y="1796651"/>
                </a:lnTo>
                <a:lnTo>
                  <a:pt x="2591009" y="1771212"/>
                </a:lnTo>
                <a:cubicBezTo>
                  <a:pt x="2518284" y="1689484"/>
                  <a:pt x="2448327" y="1602146"/>
                  <a:pt x="2378646" y="1515527"/>
                </a:cubicBezTo>
                <a:cubicBezTo>
                  <a:pt x="2125631" y="1200558"/>
                  <a:pt x="1885515" y="898782"/>
                  <a:pt x="1537785" y="892624"/>
                </a:cubicBezTo>
                <a:cubicBezTo>
                  <a:pt x="1488110" y="891744"/>
                  <a:pt x="1436238" y="896898"/>
                  <a:pt x="1381819" y="908908"/>
                </a:cubicBezTo>
                <a:cubicBezTo>
                  <a:pt x="1158422" y="958454"/>
                  <a:pt x="951710" y="1115715"/>
                  <a:pt x="766630" y="1376538"/>
                </a:cubicBezTo>
                <a:cubicBezTo>
                  <a:pt x="701406" y="1468704"/>
                  <a:pt x="653216" y="1572664"/>
                  <a:pt x="613796" y="1681552"/>
                </a:cubicBezTo>
                <a:lnTo>
                  <a:pt x="579321" y="1796651"/>
                </a:lnTo>
                <a:lnTo>
                  <a:pt x="525413" y="1796651"/>
                </a:lnTo>
                <a:lnTo>
                  <a:pt x="565022" y="1665079"/>
                </a:lnTo>
                <a:cubicBezTo>
                  <a:pt x="605449" y="1553948"/>
                  <a:pt x="655038" y="1447437"/>
                  <a:pt x="722555" y="1352103"/>
                </a:cubicBezTo>
                <a:cubicBezTo>
                  <a:pt x="914527" y="1081553"/>
                  <a:pt x="1130618" y="918149"/>
                  <a:pt x="1365466" y="865599"/>
                </a:cubicBezTo>
                <a:cubicBezTo>
                  <a:pt x="1423463" y="852702"/>
                  <a:pt x="1478816" y="847182"/>
                  <a:pt x="1531840" y="848093"/>
                </a:cubicBezTo>
                <a:cubicBezTo>
                  <a:pt x="1903009" y="854471"/>
                  <a:pt x="2159992" y="1175978"/>
                  <a:pt x="2409274" y="1488506"/>
                </a:cubicBezTo>
                <a:cubicBezTo>
                  <a:pt x="2476534" y="1572634"/>
                  <a:pt x="2544343" y="1657463"/>
                  <a:pt x="2614813" y="1736835"/>
                </a:cubicBezTo>
                <a:close/>
                <a:moveTo>
                  <a:pt x="2828781" y="1796651"/>
                </a:moveTo>
                <a:lnTo>
                  <a:pt x="2761528" y="1796651"/>
                </a:lnTo>
                <a:lnTo>
                  <a:pt x="2718859" y="1758847"/>
                </a:lnTo>
                <a:cubicBezTo>
                  <a:pt x="2599668" y="1642461"/>
                  <a:pt x="2490155" y="1505596"/>
                  <a:pt x="2382047" y="1370623"/>
                </a:cubicBezTo>
                <a:cubicBezTo>
                  <a:pt x="2118495" y="1040760"/>
                  <a:pt x="1868394" y="727103"/>
                  <a:pt x="1505060" y="721742"/>
                </a:cubicBezTo>
                <a:cubicBezTo>
                  <a:pt x="1453154" y="720976"/>
                  <a:pt x="1398939" y="726503"/>
                  <a:pt x="1342043" y="739172"/>
                </a:cubicBezTo>
                <a:cubicBezTo>
                  <a:pt x="1108945" y="791363"/>
                  <a:pt x="893244" y="956083"/>
                  <a:pt x="700345" y="1228338"/>
                </a:cubicBezTo>
                <a:cubicBezTo>
                  <a:pt x="597061" y="1372560"/>
                  <a:pt x="535734" y="1544694"/>
                  <a:pt x="485207" y="1720332"/>
                </a:cubicBezTo>
                <a:lnTo>
                  <a:pt x="464346" y="1796651"/>
                </a:lnTo>
                <a:lnTo>
                  <a:pt x="418554" y="1796651"/>
                </a:lnTo>
                <a:lnTo>
                  <a:pt x="498073" y="1530932"/>
                </a:lnTo>
                <a:cubicBezTo>
                  <a:pt x="540146" y="1414921"/>
                  <a:pt x="591865" y="1303711"/>
                  <a:pt x="662370" y="1204151"/>
                </a:cubicBezTo>
                <a:cubicBezTo>
                  <a:pt x="861740" y="921722"/>
                  <a:pt x="1086821" y="750861"/>
                  <a:pt x="1331771" y="696548"/>
                </a:cubicBezTo>
                <a:cubicBezTo>
                  <a:pt x="1392241" y="683102"/>
                  <a:pt x="1449928" y="677331"/>
                  <a:pt x="1505165" y="678254"/>
                </a:cubicBezTo>
                <a:cubicBezTo>
                  <a:pt x="1891826" y="684710"/>
                  <a:pt x="2158419" y="1019124"/>
                  <a:pt x="2418327" y="1344274"/>
                </a:cubicBezTo>
                <a:cubicBezTo>
                  <a:pt x="2523607" y="1475866"/>
                  <a:pt x="2630242" y="1609105"/>
                  <a:pt x="2745620" y="1722406"/>
                </a:cubicBezTo>
                <a:close/>
                <a:moveTo>
                  <a:pt x="3024383" y="1796651"/>
                </a:moveTo>
                <a:lnTo>
                  <a:pt x="2943320" y="1796651"/>
                </a:lnTo>
                <a:lnTo>
                  <a:pt x="2871735" y="1747495"/>
                </a:lnTo>
                <a:cubicBezTo>
                  <a:pt x="2696144" y="1608550"/>
                  <a:pt x="2543552" y="1417690"/>
                  <a:pt x="2393569" y="1230090"/>
                </a:cubicBezTo>
                <a:cubicBezTo>
                  <a:pt x="2119404" y="887223"/>
                  <a:pt x="1858361" y="560554"/>
                  <a:pt x="1480355" y="555435"/>
                </a:cubicBezTo>
                <a:cubicBezTo>
                  <a:pt x="1426353" y="554703"/>
                  <a:pt x="1369967" y="560534"/>
                  <a:pt x="1310812" y="573819"/>
                </a:cubicBezTo>
                <a:cubicBezTo>
                  <a:pt x="1067607" y="628204"/>
                  <a:pt x="842928" y="799952"/>
                  <a:pt x="642624" y="1084084"/>
                </a:cubicBezTo>
                <a:cubicBezTo>
                  <a:pt x="501121" y="1284924"/>
                  <a:pt x="433728" y="1536671"/>
                  <a:pt x="368806" y="1780255"/>
                </a:cubicBezTo>
                <a:lnTo>
                  <a:pt x="364277" y="1796651"/>
                </a:lnTo>
                <a:lnTo>
                  <a:pt x="313448" y="1796651"/>
                </a:lnTo>
                <a:lnTo>
                  <a:pt x="321254" y="1767855"/>
                </a:lnTo>
                <a:cubicBezTo>
                  <a:pt x="387634" y="1519984"/>
                  <a:pt x="456053" y="1263929"/>
                  <a:pt x="602142" y="1056747"/>
                </a:cubicBezTo>
                <a:cubicBezTo>
                  <a:pt x="809336" y="762895"/>
                  <a:pt x="1043416" y="584569"/>
                  <a:pt x="1298053" y="527609"/>
                </a:cubicBezTo>
                <a:cubicBezTo>
                  <a:pt x="1360780" y="513548"/>
                  <a:pt x="1420653" y="507487"/>
                  <a:pt x="1478009" y="508399"/>
                </a:cubicBezTo>
                <a:cubicBezTo>
                  <a:pt x="1879496" y="514784"/>
                  <a:pt x="2157626" y="862855"/>
                  <a:pt x="2427776" y="1200606"/>
                </a:cubicBezTo>
                <a:cubicBezTo>
                  <a:pt x="2610553" y="1429203"/>
                  <a:pt x="2797082" y="1662540"/>
                  <a:pt x="3023447" y="1796203"/>
                </a:cubicBezTo>
                <a:close/>
                <a:moveTo>
                  <a:pt x="4191691" y="1796651"/>
                </a:moveTo>
                <a:lnTo>
                  <a:pt x="4060720" y="1796651"/>
                </a:lnTo>
                <a:lnTo>
                  <a:pt x="4026605" y="1787166"/>
                </a:lnTo>
                <a:cubicBezTo>
                  <a:pt x="4000826" y="1782045"/>
                  <a:pt x="3974677" y="1778889"/>
                  <a:pt x="3948319" y="1777805"/>
                </a:cubicBezTo>
                <a:lnTo>
                  <a:pt x="3914816" y="1776434"/>
                </a:lnTo>
                <a:cubicBezTo>
                  <a:pt x="3880913" y="1778564"/>
                  <a:pt x="3847162" y="1782178"/>
                  <a:pt x="3813646" y="1787260"/>
                </a:cubicBezTo>
                <a:lnTo>
                  <a:pt x="3765910" y="1796651"/>
                </a:lnTo>
                <a:lnTo>
                  <a:pt x="3209390" y="1796651"/>
                </a:lnTo>
                <a:lnTo>
                  <a:pt x="3193833" y="1791936"/>
                </a:lnTo>
                <a:cubicBezTo>
                  <a:pt x="2877417" y="1678108"/>
                  <a:pt x="2637229" y="1378300"/>
                  <a:pt x="2402205" y="1085067"/>
                </a:cubicBezTo>
                <a:cubicBezTo>
                  <a:pt x="2117076" y="728424"/>
                  <a:pt x="1845686" y="389339"/>
                  <a:pt x="1452601" y="384017"/>
                </a:cubicBezTo>
                <a:cubicBezTo>
                  <a:pt x="1396446" y="383257"/>
                  <a:pt x="1337807" y="389308"/>
                  <a:pt x="1276291" y="403093"/>
                </a:cubicBezTo>
                <a:cubicBezTo>
                  <a:pt x="1023829" y="460139"/>
                  <a:pt x="787997" y="638825"/>
                  <a:pt x="581595" y="934888"/>
                </a:cubicBezTo>
                <a:cubicBezTo>
                  <a:pt x="434575" y="1143767"/>
                  <a:pt x="365111" y="1404569"/>
                  <a:pt x="297599" y="1659790"/>
                </a:cubicBezTo>
                <a:lnTo>
                  <a:pt x="259751" y="1796651"/>
                </a:lnTo>
                <a:lnTo>
                  <a:pt x="213389" y="1796651"/>
                </a:lnTo>
                <a:lnTo>
                  <a:pt x="253906" y="1649297"/>
                </a:lnTo>
                <a:cubicBezTo>
                  <a:pt x="322398" y="1391065"/>
                  <a:pt x="393335" y="1125539"/>
                  <a:pt x="544961" y="909888"/>
                </a:cubicBezTo>
                <a:cubicBezTo>
                  <a:pt x="761314" y="603793"/>
                  <a:pt x="1003056" y="418387"/>
                  <a:pt x="1267375" y="359213"/>
                </a:cubicBezTo>
                <a:cubicBezTo>
                  <a:pt x="1332523" y="344546"/>
                  <a:pt x="1394705" y="338170"/>
                  <a:pt x="1454270" y="339031"/>
                </a:cubicBezTo>
                <a:cubicBezTo>
                  <a:pt x="1871224" y="345058"/>
                  <a:pt x="2159987" y="705611"/>
                  <a:pt x="2440705" y="1057502"/>
                </a:cubicBezTo>
                <a:cubicBezTo>
                  <a:pt x="2744434" y="1437205"/>
                  <a:pt x="3058591" y="1830394"/>
                  <a:pt x="3536888" y="1790467"/>
                </a:cubicBezTo>
                <a:cubicBezTo>
                  <a:pt x="3593356" y="1784564"/>
                  <a:pt x="3649372" y="1775100"/>
                  <a:pt x="3704558" y="1762117"/>
                </a:cubicBezTo>
                <a:cubicBezTo>
                  <a:pt x="3773288" y="1745049"/>
                  <a:pt x="3843486" y="1734388"/>
                  <a:pt x="3914251" y="1730287"/>
                </a:cubicBezTo>
                <a:cubicBezTo>
                  <a:pt x="4004664" y="1727481"/>
                  <a:pt x="4093645" y="1747804"/>
                  <a:pt x="4175712" y="1787429"/>
                </a:cubicBezTo>
                <a:close/>
                <a:moveTo>
                  <a:pt x="4429991" y="1796651"/>
                </a:moveTo>
                <a:lnTo>
                  <a:pt x="4359508" y="1796651"/>
                </a:lnTo>
                <a:lnTo>
                  <a:pt x="4326905" y="1769631"/>
                </a:lnTo>
                <a:cubicBezTo>
                  <a:pt x="4235010" y="1703252"/>
                  <a:pt x="4129058" y="1664193"/>
                  <a:pt x="4019705" y="1659694"/>
                </a:cubicBezTo>
                <a:cubicBezTo>
                  <a:pt x="4007822" y="1659214"/>
                  <a:pt x="3996061" y="1658730"/>
                  <a:pt x="3984421" y="1658243"/>
                </a:cubicBezTo>
                <a:cubicBezTo>
                  <a:pt x="3914075" y="1662521"/>
                  <a:pt x="3844352" y="1673204"/>
                  <a:pt x="3776038" y="1690125"/>
                </a:cubicBezTo>
                <a:cubicBezTo>
                  <a:pt x="3716638" y="1704084"/>
                  <a:pt x="3656343" y="1714371"/>
                  <a:pt x="3595635" y="1720993"/>
                </a:cubicBezTo>
                <a:cubicBezTo>
                  <a:pt x="3072243" y="1765158"/>
                  <a:pt x="2738037" y="1346779"/>
                  <a:pt x="2414663" y="942775"/>
                </a:cubicBezTo>
                <a:cubicBezTo>
                  <a:pt x="2118557" y="572737"/>
                  <a:pt x="1836843" y="220616"/>
                  <a:pt x="1428364" y="215789"/>
                </a:cubicBezTo>
                <a:cubicBezTo>
                  <a:pt x="1370009" y="215100"/>
                  <a:pt x="1309069" y="221498"/>
                  <a:pt x="1245128" y="235944"/>
                </a:cubicBezTo>
                <a:cubicBezTo>
                  <a:pt x="981245" y="295132"/>
                  <a:pt x="740362" y="481007"/>
                  <a:pt x="524381" y="788861"/>
                </a:cubicBezTo>
                <a:cubicBezTo>
                  <a:pt x="371382" y="1006197"/>
                  <a:pt x="299329" y="1278636"/>
                  <a:pt x="229779" y="1542042"/>
                </a:cubicBezTo>
                <a:cubicBezTo>
                  <a:pt x="208751" y="1621340"/>
                  <a:pt x="188007" y="1699563"/>
                  <a:pt x="165471" y="1775638"/>
                </a:cubicBezTo>
                <a:lnTo>
                  <a:pt x="158326" y="1796651"/>
                </a:lnTo>
                <a:lnTo>
                  <a:pt x="107502" y="1796651"/>
                </a:lnTo>
                <a:lnTo>
                  <a:pt x="120574" y="1757937"/>
                </a:lnTo>
                <a:cubicBezTo>
                  <a:pt x="142582" y="1683282"/>
                  <a:pt x="162924" y="1606404"/>
                  <a:pt x="183578" y="1528396"/>
                </a:cubicBezTo>
                <a:cubicBezTo>
                  <a:pt x="254589" y="1260698"/>
                  <a:pt x="327655" y="984383"/>
                  <a:pt x="485253" y="760273"/>
                </a:cubicBezTo>
                <a:cubicBezTo>
                  <a:pt x="708124" y="442699"/>
                  <a:pt x="959714" y="250303"/>
                  <a:pt x="1233722" y="188484"/>
                </a:cubicBezTo>
                <a:cubicBezTo>
                  <a:pt x="1301337" y="173483"/>
                  <a:pt x="1365859" y="167069"/>
                  <a:pt x="1427656" y="168141"/>
                </a:cubicBezTo>
                <a:cubicBezTo>
                  <a:pt x="1860244" y="175646"/>
                  <a:pt x="2159397" y="549945"/>
                  <a:pt x="2451936" y="912983"/>
                </a:cubicBezTo>
                <a:cubicBezTo>
                  <a:pt x="2766451" y="1308354"/>
                  <a:pt x="3093171" y="1716420"/>
                  <a:pt x="3589841" y="1674632"/>
                </a:cubicBezTo>
                <a:cubicBezTo>
                  <a:pt x="3648978" y="1668352"/>
                  <a:pt x="3707631" y="1658266"/>
                  <a:pt x="3765470" y="1644452"/>
                </a:cubicBezTo>
                <a:cubicBezTo>
                  <a:pt x="3836623" y="1626366"/>
                  <a:pt x="3909321" y="1614795"/>
                  <a:pt x="3982671" y="1609885"/>
                </a:cubicBezTo>
                <a:cubicBezTo>
                  <a:pt x="4138479" y="1606775"/>
                  <a:pt x="4290784" y="1668610"/>
                  <a:pt x="4411987" y="1778008"/>
                </a:cubicBezTo>
                <a:close/>
                <a:moveTo>
                  <a:pt x="4607965" y="1796651"/>
                </a:moveTo>
                <a:lnTo>
                  <a:pt x="4552183" y="1796651"/>
                </a:lnTo>
                <a:lnTo>
                  <a:pt x="4538850" y="1778098"/>
                </a:lnTo>
                <a:cubicBezTo>
                  <a:pt x="4421842" y="1635256"/>
                  <a:pt x="4259601" y="1547816"/>
                  <a:pt x="4089380" y="1540815"/>
                </a:cubicBezTo>
                <a:cubicBezTo>
                  <a:pt x="4077146" y="1540303"/>
                  <a:pt x="4064550" y="1539797"/>
                  <a:pt x="4052317" y="1539285"/>
                </a:cubicBezTo>
                <a:cubicBezTo>
                  <a:pt x="3979263" y="1544046"/>
                  <a:pt x="3906858" y="1555639"/>
                  <a:pt x="3836007" y="1573895"/>
                </a:cubicBezTo>
                <a:cubicBezTo>
                  <a:pt x="3774465" y="1588601"/>
                  <a:pt x="3711988" y="1599254"/>
                  <a:pt x="3649017" y="1605798"/>
                </a:cubicBezTo>
                <a:cubicBezTo>
                  <a:pt x="3108112" y="1651850"/>
                  <a:pt x="2761763" y="1219051"/>
                  <a:pt x="2426686" y="800637"/>
                </a:cubicBezTo>
                <a:cubicBezTo>
                  <a:pt x="2119613" y="416830"/>
                  <a:pt x="1827960" y="50307"/>
                  <a:pt x="1404441" y="46525"/>
                </a:cubicBezTo>
                <a:cubicBezTo>
                  <a:pt x="1343938" y="45985"/>
                  <a:pt x="1280744" y="52847"/>
                  <a:pt x="1214429" y="68120"/>
                </a:cubicBezTo>
                <a:cubicBezTo>
                  <a:pt x="942159" y="130012"/>
                  <a:pt x="690556" y="322845"/>
                  <a:pt x="466740" y="642551"/>
                </a:cubicBezTo>
                <a:cubicBezTo>
                  <a:pt x="308656" y="867948"/>
                  <a:pt x="234058" y="1150722"/>
                  <a:pt x="161522" y="1424450"/>
                </a:cubicBezTo>
                <a:cubicBezTo>
                  <a:pt x="139845" y="1506658"/>
                  <a:pt x="118454" y="1587736"/>
                  <a:pt x="95207" y="1666582"/>
                </a:cubicBezTo>
                <a:lnTo>
                  <a:pt x="51164" y="1796651"/>
                </a:lnTo>
                <a:lnTo>
                  <a:pt x="0" y="1796651"/>
                </a:lnTo>
                <a:lnTo>
                  <a:pt x="49792" y="1649044"/>
                </a:lnTo>
                <a:cubicBezTo>
                  <a:pt x="72557" y="1571680"/>
                  <a:pt x="93570" y="1492028"/>
                  <a:pt x="114869" y="1411218"/>
                </a:cubicBezTo>
                <a:cubicBezTo>
                  <a:pt x="187964" y="1134035"/>
                  <a:pt x="263589" y="846947"/>
                  <a:pt x="426712" y="614801"/>
                </a:cubicBezTo>
                <a:cubicBezTo>
                  <a:pt x="656546" y="285330"/>
                  <a:pt x="918420" y="85961"/>
                  <a:pt x="1202103" y="21932"/>
                </a:cubicBezTo>
                <a:cubicBezTo>
                  <a:pt x="1271927" y="6097"/>
                  <a:pt x="1338594" y="-808"/>
                  <a:pt x="1402471" y="75"/>
                </a:cubicBezTo>
                <a:cubicBezTo>
                  <a:pt x="1849612" y="6249"/>
                  <a:pt x="2160129" y="393916"/>
                  <a:pt x="2461372" y="769870"/>
                </a:cubicBezTo>
                <a:cubicBezTo>
                  <a:pt x="2788494" y="1178816"/>
                  <a:pt x="3127341" y="1601737"/>
                  <a:pt x="3643276" y="1558130"/>
                </a:cubicBezTo>
                <a:cubicBezTo>
                  <a:pt x="3704197" y="1551420"/>
                  <a:pt x="3764610" y="1540977"/>
                  <a:pt x="3824131" y="1526849"/>
                </a:cubicBezTo>
                <a:cubicBezTo>
                  <a:pt x="3897730" y="1508500"/>
                  <a:pt x="3972923" y="1497026"/>
                  <a:pt x="4048753" y="1492589"/>
                </a:cubicBezTo>
                <a:cubicBezTo>
                  <a:pt x="4242978" y="1488185"/>
                  <a:pt x="4431069" y="1580196"/>
                  <a:pt x="4565301" y="1738754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3E9B496-2C13-340E-B6D8-53892652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5" y="302671"/>
            <a:ext cx="7858612" cy="1718866"/>
          </a:xfrm>
          <a:noFill/>
        </p:spPr>
        <p:txBody>
          <a:bodyPr anchor="ctr"/>
          <a:lstStyle>
            <a:lvl1pPr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Cameo Placeholder 14">
            <a:extLst>
              <a:ext uri="{FF2B5EF4-FFF2-40B4-BE49-F238E27FC236}">
                <a16:creationId xmlns:a16="http://schemas.microsoft.com/office/drawing/2014/main" id="{6AE15E32-8FE1-44F5-5007-F4F6F7092FAE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" y="2257425"/>
            <a:ext cx="2729213" cy="38687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cameo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F15EE5-BD31-3C4C-9BCE-BEED62F08C5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114578" y="2149476"/>
            <a:ext cx="5292575" cy="4471191"/>
          </a:xfrm>
          <a:noFill/>
        </p:spPr>
        <p:txBody>
          <a:bodyPr/>
          <a:lstStyle>
            <a:lvl1pPr marL="512064" indent="-512064">
              <a:spcBef>
                <a:spcPts val="600"/>
              </a:spcBef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342900" indent="-512064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00100" indent="-512064">
              <a:spcBef>
                <a:spcPts val="600"/>
              </a:spcBef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257300" indent="-512064">
              <a:spcBef>
                <a:spcPts val="600"/>
              </a:spcBef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714500" indent="-512064">
              <a:spcBef>
                <a:spcPts val="600"/>
              </a:spcBef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  <a:lvl6pPr>
              <a:spcBef>
                <a:spcPts val="600"/>
              </a:spcBef>
              <a:defRPr sz="2000"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832F39B-6C92-C846-6CFB-85CE821815E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686307" y="2149475"/>
            <a:ext cx="2692091" cy="4471191"/>
          </a:xfrm>
          <a:noFill/>
        </p:spPr>
        <p:txBody>
          <a:bodyPr/>
          <a:lstStyle>
            <a:lvl1pPr marL="342900" indent="-347472"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342900" indent="-512064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457200" indent="-347472"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640080" indent="-347472"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4pPr>
            <a:lvl5pPr marL="822960" indent="-347472"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5pPr>
            <a:lvl6pPr marL="1097280" indent="-347472">
              <a:spcBef>
                <a:spcPts val="600"/>
              </a:spcBef>
              <a:defRPr sz="2000"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177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eo and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meo Placeholder 14">
            <a:extLst>
              <a:ext uri="{FF2B5EF4-FFF2-40B4-BE49-F238E27FC236}">
                <a16:creationId xmlns:a16="http://schemas.microsoft.com/office/drawing/2014/main" id="{52205B20-D339-DA27-B302-787FF0FA6EAA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0" y="0"/>
            <a:ext cx="5571742" cy="3429000"/>
          </a:xfrm>
          <a:custGeom>
            <a:avLst/>
            <a:gdLst>
              <a:gd name="connsiteX0" fmla="*/ 0 w 5571742"/>
              <a:gd name="connsiteY0" fmla="*/ 0 h 3429000"/>
              <a:gd name="connsiteX1" fmla="*/ 3513349 w 5571742"/>
              <a:gd name="connsiteY1" fmla="*/ 0 h 3429000"/>
              <a:gd name="connsiteX2" fmla="*/ 3537936 w 5571742"/>
              <a:gd name="connsiteY2" fmla="*/ 11844 h 3429000"/>
              <a:gd name="connsiteX3" fmla="*/ 5571742 w 5571742"/>
              <a:gd name="connsiteY3" fmla="*/ 3429000 h 3429000"/>
              <a:gd name="connsiteX4" fmla="*/ 0 w 5571742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1742" h="3429000">
                <a:moveTo>
                  <a:pt x="0" y="0"/>
                </a:moveTo>
                <a:lnTo>
                  <a:pt x="3513349" y="0"/>
                </a:lnTo>
                <a:lnTo>
                  <a:pt x="3537936" y="11844"/>
                </a:lnTo>
                <a:cubicBezTo>
                  <a:pt x="4749362" y="669932"/>
                  <a:pt x="5571742" y="1953428"/>
                  <a:pt x="5571742" y="3429000"/>
                </a:cubicBezTo>
                <a:lnTo>
                  <a:pt x="0" y="3429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cameo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5CC29A8-AC4B-ED86-4824-12D5F57485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3429001"/>
            <a:ext cx="5571742" cy="3429000"/>
          </a:xfrm>
          <a:custGeom>
            <a:avLst/>
            <a:gdLst>
              <a:gd name="connsiteX0" fmla="*/ 0 w 5571742"/>
              <a:gd name="connsiteY0" fmla="*/ 0 h 3429000"/>
              <a:gd name="connsiteX1" fmla="*/ 5571742 w 5571742"/>
              <a:gd name="connsiteY1" fmla="*/ 0 h 3429000"/>
              <a:gd name="connsiteX2" fmla="*/ 3537936 w 5571742"/>
              <a:gd name="connsiteY2" fmla="*/ 3417156 h 3429000"/>
              <a:gd name="connsiteX3" fmla="*/ 3513352 w 5571742"/>
              <a:gd name="connsiteY3" fmla="*/ 3429000 h 3429000"/>
              <a:gd name="connsiteX4" fmla="*/ 0 w 5571742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1742" h="3429000">
                <a:moveTo>
                  <a:pt x="0" y="0"/>
                </a:moveTo>
                <a:lnTo>
                  <a:pt x="5571742" y="0"/>
                </a:lnTo>
                <a:cubicBezTo>
                  <a:pt x="5571742" y="1475574"/>
                  <a:pt x="4749362" y="2759072"/>
                  <a:pt x="3537936" y="3417156"/>
                </a:cubicBezTo>
                <a:lnTo>
                  <a:pt x="35133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4CB4AF-A154-FDE3-BC6B-160C746B28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9547" y="0"/>
            <a:ext cx="7602453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1463040" rIns="457200" anchor="ctr">
            <a:noAutofit/>
          </a:bodyPr>
          <a:lstStyle>
            <a:lvl1pPr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B6EF33D-C457-5004-DF1E-21503F94B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625404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eo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1A690F-635C-79A0-59EA-C41133639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242" y="4905068"/>
            <a:ext cx="10563513" cy="986248"/>
          </a:xfrm>
          <a:noFill/>
        </p:spPr>
        <p:txBody>
          <a:bodyPr anchor="ctr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ameo Placeholder 14">
            <a:extLst>
              <a:ext uri="{FF2B5EF4-FFF2-40B4-BE49-F238E27FC236}">
                <a16:creationId xmlns:a16="http://schemas.microsoft.com/office/drawing/2014/main" id="{03AD8B93-EC59-D1ED-FD76-5A6AAE11F607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4764" y="0"/>
            <a:ext cx="12221529" cy="467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cameo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3A4461C4-16F8-3671-F98E-89B84EBE4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4243" y="5891316"/>
            <a:ext cx="10563514" cy="729351"/>
          </a:xfrm>
          <a:noFill/>
        </p:spPr>
        <p:txBody>
          <a:bodyPr lIns="91440"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26759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CC819-31D3-59B5-CBB7-0D5E93145B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3188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D595-24F0-286F-339A-14C0AA5B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85" y="692459"/>
            <a:ext cx="6214902" cy="1349405"/>
          </a:xfrm>
          <a:noFill/>
        </p:spPr>
        <p:txBody>
          <a:bodyPr anchor="t"/>
          <a:lstStyle>
            <a:lvl1pPr>
              <a:defRPr cap="all" spc="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BF650D-616E-7B28-7BD4-E9CCB3D064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2164" y="2148396"/>
            <a:ext cx="5571740" cy="4114648"/>
          </a:xfrm>
          <a:noFill/>
        </p:spPr>
        <p:txBody>
          <a:bodyPr/>
          <a:lstStyle>
            <a:lvl1pPr marL="347472" indent="-347472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40080" indent="-347472"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822960" indent="-347472">
              <a:spcBef>
                <a:spcPts val="600"/>
              </a:spcBef>
              <a:defRPr sz="2400">
                <a:solidFill>
                  <a:schemeClr val="bg1"/>
                </a:solidFill>
              </a:defRPr>
            </a:lvl3pPr>
            <a:lvl4pPr indent="-347472">
              <a:spcBef>
                <a:spcPts val="600"/>
              </a:spcBef>
              <a:defRPr sz="2400">
                <a:solidFill>
                  <a:schemeClr val="bg1"/>
                </a:solidFill>
              </a:defRPr>
            </a:lvl4pPr>
            <a:lvl5pPr indent="-347472">
              <a:spcBef>
                <a:spcPts val="600"/>
              </a:spcBef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CC819-31D3-59B5-CBB7-0D5E93145B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0" name="Cameo Placeholder 9">
            <a:extLst>
              <a:ext uri="{FF2B5EF4-FFF2-40B4-BE49-F238E27FC236}">
                <a16:creationId xmlns:a16="http://schemas.microsoft.com/office/drawing/2014/main" id="{1BDF9848-C3F3-AE9E-B5FD-98313F1A1442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6620259" y="319"/>
            <a:ext cx="5571740" cy="6857681"/>
          </a:xfrm>
          <a:custGeom>
            <a:avLst/>
            <a:gdLst>
              <a:gd name="connsiteX0" fmla="*/ 2058392 w 5571740"/>
              <a:gd name="connsiteY0" fmla="*/ 0 h 6857681"/>
              <a:gd name="connsiteX1" fmla="*/ 5571740 w 5571740"/>
              <a:gd name="connsiteY1" fmla="*/ 0 h 6857681"/>
              <a:gd name="connsiteX2" fmla="*/ 5571740 w 5571740"/>
              <a:gd name="connsiteY2" fmla="*/ 6857681 h 6857681"/>
              <a:gd name="connsiteX3" fmla="*/ 2056307 w 5571740"/>
              <a:gd name="connsiteY3" fmla="*/ 6857681 h 6857681"/>
              <a:gd name="connsiteX4" fmla="*/ 2033806 w 5571740"/>
              <a:gd name="connsiteY4" fmla="*/ 6846157 h 6857681"/>
              <a:gd name="connsiteX5" fmla="*/ 0 w 5571740"/>
              <a:gd name="connsiteY5" fmla="*/ 3429000 h 6857681"/>
              <a:gd name="connsiteX6" fmla="*/ 2033806 w 5571740"/>
              <a:gd name="connsiteY6" fmla="*/ 11843 h 685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71740" h="6857681">
                <a:moveTo>
                  <a:pt x="2058392" y="0"/>
                </a:moveTo>
                <a:lnTo>
                  <a:pt x="5571740" y="0"/>
                </a:lnTo>
                <a:lnTo>
                  <a:pt x="5571740" y="6857681"/>
                </a:lnTo>
                <a:lnTo>
                  <a:pt x="2056307" y="6857681"/>
                </a:lnTo>
                <a:lnTo>
                  <a:pt x="2033806" y="6846157"/>
                </a:lnTo>
                <a:cubicBezTo>
                  <a:pt x="822380" y="6188071"/>
                  <a:pt x="0" y="4904574"/>
                  <a:pt x="0" y="3429000"/>
                </a:cubicBezTo>
                <a:cubicBezTo>
                  <a:pt x="0" y="1953426"/>
                  <a:pt x="822380" y="669930"/>
                  <a:pt x="2033806" y="1184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54864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cameo</a:t>
            </a:r>
          </a:p>
        </p:txBody>
      </p:sp>
    </p:spTree>
    <p:extLst>
      <p:ext uri="{BB962C8B-B14F-4D97-AF65-F5344CB8AC3E}">
        <p14:creationId xmlns:p14="http://schemas.microsoft.com/office/powerpoint/2010/main" val="337549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meo Placeholder 7">
            <a:extLst>
              <a:ext uri="{FF2B5EF4-FFF2-40B4-BE49-F238E27FC236}">
                <a16:creationId xmlns:a16="http://schemas.microsoft.com/office/drawing/2014/main" id="{0C7292C7-23E7-5EFD-16DF-AC533B8718CA}"/>
              </a:ext>
            </a:extLst>
          </p:cNvPr>
          <p:cNvSpPr>
            <a:spLocks noGrp="1"/>
          </p:cNvSpPr>
          <p:nvPr>
            <p:ph type="media" sz="quarter" idx="12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1" y="318"/>
            <a:ext cx="5571742" cy="6857682"/>
          </a:xfrm>
          <a:custGeom>
            <a:avLst/>
            <a:gdLst>
              <a:gd name="connsiteX0" fmla="*/ 0 w 5571742"/>
              <a:gd name="connsiteY0" fmla="*/ 0 h 6857682"/>
              <a:gd name="connsiteX1" fmla="*/ 3513349 w 5571742"/>
              <a:gd name="connsiteY1" fmla="*/ 0 h 6857682"/>
              <a:gd name="connsiteX2" fmla="*/ 3537936 w 5571742"/>
              <a:gd name="connsiteY2" fmla="*/ 11844 h 6857682"/>
              <a:gd name="connsiteX3" fmla="*/ 5571742 w 5571742"/>
              <a:gd name="connsiteY3" fmla="*/ 3429001 h 6857682"/>
              <a:gd name="connsiteX4" fmla="*/ 3537936 w 5571742"/>
              <a:gd name="connsiteY4" fmla="*/ 6846158 h 6857682"/>
              <a:gd name="connsiteX5" fmla="*/ 3514012 w 5571742"/>
              <a:gd name="connsiteY5" fmla="*/ 6857682 h 6857682"/>
              <a:gd name="connsiteX6" fmla="*/ 0 w 5571742"/>
              <a:gd name="connsiteY6" fmla="*/ 6857682 h 68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71742" h="6857682">
                <a:moveTo>
                  <a:pt x="0" y="0"/>
                </a:moveTo>
                <a:lnTo>
                  <a:pt x="3513349" y="0"/>
                </a:lnTo>
                <a:lnTo>
                  <a:pt x="3537936" y="11844"/>
                </a:lnTo>
                <a:cubicBezTo>
                  <a:pt x="4749362" y="669931"/>
                  <a:pt x="5571742" y="1953427"/>
                  <a:pt x="5571742" y="3429001"/>
                </a:cubicBezTo>
                <a:cubicBezTo>
                  <a:pt x="5571742" y="4904575"/>
                  <a:pt x="4749362" y="6188072"/>
                  <a:pt x="3537936" y="6846158"/>
                </a:cubicBezTo>
                <a:lnTo>
                  <a:pt x="3514012" y="6857682"/>
                </a:lnTo>
                <a:lnTo>
                  <a:pt x="0" y="685768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74320" tIns="182880">
            <a:noAutofit/>
          </a:bodyPr>
          <a:lstStyle/>
          <a:p>
            <a:r>
              <a:rPr lang="en-US" dirty="0"/>
              <a:t>Click icon to add cameo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CD2B3BD-E21E-D013-C9BF-7574BC87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9" y="0"/>
            <a:ext cx="7091131" cy="6858000"/>
          </a:xfrm>
          <a:custGeom>
            <a:avLst/>
            <a:gdLst>
              <a:gd name="connsiteX0" fmla="*/ 1574443 w 7091131"/>
              <a:gd name="connsiteY0" fmla="*/ 0 h 6858000"/>
              <a:gd name="connsiteX1" fmla="*/ 7091131 w 7091131"/>
              <a:gd name="connsiteY1" fmla="*/ 0 h 6858000"/>
              <a:gd name="connsiteX2" fmla="*/ 7091131 w 7091131"/>
              <a:gd name="connsiteY2" fmla="*/ 6858000 h 6858000"/>
              <a:gd name="connsiteX3" fmla="*/ 1671905 w 7091131"/>
              <a:gd name="connsiteY3" fmla="*/ 6858000 h 6858000"/>
              <a:gd name="connsiteX4" fmla="*/ 1615421 w 7091131"/>
              <a:gd name="connsiteY4" fmla="*/ 6813613 h 6858000"/>
              <a:gd name="connsiteX5" fmla="*/ 7302 w 7091131"/>
              <a:gd name="connsiteY5" fmla="*/ 3644969 h 6858000"/>
              <a:gd name="connsiteX6" fmla="*/ 0 w 7091131"/>
              <a:gd name="connsiteY6" fmla="*/ 3388221 h 6858000"/>
              <a:gd name="connsiteX7" fmla="*/ 0 w 7091131"/>
              <a:gd name="connsiteY7" fmla="*/ 3388142 h 6858000"/>
              <a:gd name="connsiteX8" fmla="*/ 5775 w 7091131"/>
              <a:gd name="connsiteY8" fmla="*/ 3159749 h 6858000"/>
              <a:gd name="connsiteX9" fmla="*/ 1300183 w 7091131"/>
              <a:gd name="connsiteY9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1131" h="6858000">
                <a:moveTo>
                  <a:pt x="1574443" y="0"/>
                </a:moveTo>
                <a:lnTo>
                  <a:pt x="7091131" y="0"/>
                </a:lnTo>
                <a:lnTo>
                  <a:pt x="7091131" y="6858000"/>
                </a:lnTo>
                <a:lnTo>
                  <a:pt x="1671905" y="6858000"/>
                </a:lnTo>
                <a:lnTo>
                  <a:pt x="1615421" y="6813613"/>
                </a:lnTo>
                <a:cubicBezTo>
                  <a:pt x="690504" y="6050303"/>
                  <a:pt x="80002" y="4919627"/>
                  <a:pt x="7302" y="3644969"/>
                </a:cubicBezTo>
                <a:lnTo>
                  <a:pt x="0" y="3388221"/>
                </a:lnTo>
                <a:lnTo>
                  <a:pt x="0" y="3388142"/>
                </a:lnTo>
                <a:lnTo>
                  <a:pt x="5775" y="3159749"/>
                </a:lnTo>
                <a:cubicBezTo>
                  <a:pt x="63304" y="2024835"/>
                  <a:pt x="547071" y="1002377"/>
                  <a:pt x="1300183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1463040" rIns="182880" bIns="1463040" anchor="ctr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6B8B37-A38D-A084-BBF1-CF9A4DF9B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4938" y="4307101"/>
            <a:ext cx="5334000" cy="2313565"/>
          </a:xfrm>
          <a:noFill/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204C400D-0F31-390E-8447-7923AF51E1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13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meo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84B1C3-63BD-9176-A47A-A4370A2F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697" y="173622"/>
            <a:ext cx="6141006" cy="1909823"/>
          </a:xfrm>
          <a:noFill/>
        </p:spPr>
        <p:txBody>
          <a:bodyPr anchor="ctr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1EE256-4547-8EAF-CB97-0D868196BCA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6954" y="2169695"/>
            <a:ext cx="6141006" cy="4092209"/>
          </a:xfrm>
          <a:noFill/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47784AD-0BEB-AABA-1B34-71F00D94E3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5" name="Cameo Placeholder 54">
            <a:extLst>
              <a:ext uri="{FF2B5EF4-FFF2-40B4-BE49-F238E27FC236}">
                <a16:creationId xmlns:a16="http://schemas.microsoft.com/office/drawing/2014/main" id="{314A40DA-25C6-1BC0-39A6-6BB012B01BB3}"/>
              </a:ext>
            </a:extLst>
          </p:cNvPr>
          <p:cNvSpPr>
            <a:spLocks noGrp="1"/>
          </p:cNvSpPr>
          <p:nvPr>
            <p:ph type="media" sz="quarter" idx="27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7534655" y="457200"/>
            <a:ext cx="4657344" cy="5943600"/>
          </a:xfrm>
          <a:custGeom>
            <a:avLst/>
            <a:gdLst>
              <a:gd name="connsiteX0" fmla="*/ 2971800 w 4657344"/>
              <a:gd name="connsiteY0" fmla="*/ 0 h 5943600"/>
              <a:gd name="connsiteX1" fmla="*/ 4633364 w 4657344"/>
              <a:gd name="connsiteY1" fmla="*/ 507537 h 5943600"/>
              <a:gd name="connsiteX2" fmla="*/ 4657344 w 4657344"/>
              <a:gd name="connsiteY2" fmla="*/ 525470 h 5943600"/>
              <a:gd name="connsiteX3" fmla="*/ 4657344 w 4657344"/>
              <a:gd name="connsiteY3" fmla="*/ 2971800 h 5943600"/>
              <a:gd name="connsiteX4" fmla="*/ 4657344 w 4657344"/>
              <a:gd name="connsiteY4" fmla="*/ 5418130 h 5943600"/>
              <a:gd name="connsiteX5" fmla="*/ 4633364 w 4657344"/>
              <a:gd name="connsiteY5" fmla="*/ 5436064 h 5943600"/>
              <a:gd name="connsiteX6" fmla="*/ 2971800 w 4657344"/>
              <a:gd name="connsiteY6" fmla="*/ 5943600 h 5943600"/>
              <a:gd name="connsiteX7" fmla="*/ 0 w 4657344"/>
              <a:gd name="connsiteY7" fmla="*/ 2971800 h 5943600"/>
              <a:gd name="connsiteX8" fmla="*/ 2 w 4657344"/>
              <a:gd name="connsiteY8" fmla="*/ 2971800 h 5943600"/>
              <a:gd name="connsiteX9" fmla="*/ 2 w 4657344"/>
              <a:gd name="connsiteY9" fmla="*/ 2971760 h 5943600"/>
              <a:gd name="connsiteX10" fmla="*/ 15344 w 4657344"/>
              <a:gd name="connsiteY10" fmla="*/ 2667951 h 5943600"/>
              <a:gd name="connsiteX11" fmla="*/ 2971800 w 4657344"/>
              <a:gd name="connsiteY11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7344" h="5943600">
                <a:moveTo>
                  <a:pt x="2971800" y="0"/>
                </a:moveTo>
                <a:cubicBezTo>
                  <a:pt x="3587280" y="0"/>
                  <a:pt x="4159060" y="187105"/>
                  <a:pt x="4633364" y="507537"/>
                </a:cubicBezTo>
                <a:lnTo>
                  <a:pt x="4657344" y="525470"/>
                </a:lnTo>
                <a:lnTo>
                  <a:pt x="4657344" y="2971800"/>
                </a:lnTo>
                <a:lnTo>
                  <a:pt x="4657344" y="5418130"/>
                </a:lnTo>
                <a:lnTo>
                  <a:pt x="4633364" y="5436064"/>
                </a:lnTo>
                <a:cubicBezTo>
                  <a:pt x="4159060" y="5756496"/>
                  <a:pt x="3587280" y="5943600"/>
                  <a:pt x="2971800" y="5943600"/>
                </a:cubicBezTo>
                <a:cubicBezTo>
                  <a:pt x="1330520" y="5943600"/>
                  <a:pt x="0" y="4613080"/>
                  <a:pt x="0" y="2971800"/>
                </a:cubicBezTo>
                <a:lnTo>
                  <a:pt x="2" y="2971800"/>
                </a:lnTo>
                <a:lnTo>
                  <a:pt x="2" y="2971760"/>
                </a:lnTo>
                <a:lnTo>
                  <a:pt x="15344" y="2667951"/>
                </a:lnTo>
                <a:cubicBezTo>
                  <a:pt x="167528" y="1169402"/>
                  <a:pt x="1433100" y="0"/>
                  <a:pt x="29718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005840" tIns="914400" rIns="457200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icon to add cameo</a:t>
            </a:r>
          </a:p>
        </p:txBody>
      </p:sp>
    </p:spTree>
    <p:extLst>
      <p:ext uri="{BB962C8B-B14F-4D97-AF65-F5344CB8AC3E}">
        <p14:creationId xmlns:p14="http://schemas.microsoft.com/office/powerpoint/2010/main" val="360898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ameo and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6E9750B-5EA0-DF38-2E66-E35748CD0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880" r="47744"/>
          <a:stretch>
            <a:fillRect/>
          </a:stretch>
        </p:blipFill>
        <p:spPr>
          <a:xfrm rot="18898235" flipH="1" flipV="1">
            <a:off x="2670514" y="2408740"/>
            <a:ext cx="6430173" cy="6568425"/>
          </a:xfrm>
          <a:custGeom>
            <a:avLst/>
            <a:gdLst>
              <a:gd name="connsiteX0" fmla="*/ 0 w 6430173"/>
              <a:gd name="connsiteY0" fmla="*/ 6568423 h 6568425"/>
              <a:gd name="connsiteX1" fmla="*/ 1 w 6430173"/>
              <a:gd name="connsiteY1" fmla="*/ 1560730 h 6568425"/>
              <a:gd name="connsiteX2" fmla="*/ 1581025 w 6430173"/>
              <a:gd name="connsiteY2" fmla="*/ 0 h 6568425"/>
              <a:gd name="connsiteX3" fmla="*/ 6430173 w 6430173"/>
              <a:gd name="connsiteY3" fmla="*/ 4854130 h 6568425"/>
              <a:gd name="connsiteX4" fmla="*/ 4693586 w 6430173"/>
              <a:gd name="connsiteY4" fmla="*/ 6568425 h 656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173" h="6568425">
                <a:moveTo>
                  <a:pt x="0" y="6568423"/>
                </a:moveTo>
                <a:lnTo>
                  <a:pt x="1" y="1560730"/>
                </a:lnTo>
                <a:lnTo>
                  <a:pt x="1581025" y="0"/>
                </a:lnTo>
                <a:lnTo>
                  <a:pt x="6430173" y="4854130"/>
                </a:lnTo>
                <a:lnTo>
                  <a:pt x="4693586" y="6568425"/>
                </a:lnTo>
                <a:close/>
              </a:path>
            </a:pathLst>
          </a:custGeom>
        </p:spPr>
      </p:pic>
      <p:sp>
        <p:nvSpPr>
          <p:cNvPr id="15" name="Cameo Placeholder 14">
            <a:extLst>
              <a:ext uri="{FF2B5EF4-FFF2-40B4-BE49-F238E27FC236}">
                <a16:creationId xmlns:a16="http://schemas.microsoft.com/office/drawing/2014/main" id="{52205B20-D339-DA27-B302-787FF0FA6EAA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0" y="0"/>
            <a:ext cx="5571742" cy="3429000"/>
          </a:xfrm>
          <a:custGeom>
            <a:avLst/>
            <a:gdLst>
              <a:gd name="connsiteX0" fmla="*/ 0 w 5571742"/>
              <a:gd name="connsiteY0" fmla="*/ 0 h 3429000"/>
              <a:gd name="connsiteX1" fmla="*/ 3513349 w 5571742"/>
              <a:gd name="connsiteY1" fmla="*/ 0 h 3429000"/>
              <a:gd name="connsiteX2" fmla="*/ 3537936 w 5571742"/>
              <a:gd name="connsiteY2" fmla="*/ 11844 h 3429000"/>
              <a:gd name="connsiteX3" fmla="*/ 5571742 w 5571742"/>
              <a:gd name="connsiteY3" fmla="*/ 3429000 h 3429000"/>
              <a:gd name="connsiteX4" fmla="*/ 0 w 5571742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1742" h="3429000">
                <a:moveTo>
                  <a:pt x="0" y="0"/>
                </a:moveTo>
                <a:lnTo>
                  <a:pt x="3513349" y="0"/>
                </a:lnTo>
                <a:lnTo>
                  <a:pt x="3537936" y="11844"/>
                </a:lnTo>
                <a:cubicBezTo>
                  <a:pt x="4749362" y="669932"/>
                  <a:pt x="5571742" y="1953428"/>
                  <a:pt x="5571742" y="3429000"/>
                </a:cubicBezTo>
                <a:lnTo>
                  <a:pt x="0" y="3429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cameo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5CC29A8-AC4B-ED86-4824-12D5F57485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3429001"/>
            <a:ext cx="5571742" cy="3429000"/>
          </a:xfrm>
          <a:custGeom>
            <a:avLst/>
            <a:gdLst>
              <a:gd name="connsiteX0" fmla="*/ 0 w 5571742"/>
              <a:gd name="connsiteY0" fmla="*/ 0 h 3429000"/>
              <a:gd name="connsiteX1" fmla="*/ 5571742 w 5571742"/>
              <a:gd name="connsiteY1" fmla="*/ 0 h 3429000"/>
              <a:gd name="connsiteX2" fmla="*/ 3537936 w 5571742"/>
              <a:gd name="connsiteY2" fmla="*/ 3417156 h 3429000"/>
              <a:gd name="connsiteX3" fmla="*/ 3513352 w 5571742"/>
              <a:gd name="connsiteY3" fmla="*/ 3429000 h 3429000"/>
              <a:gd name="connsiteX4" fmla="*/ 0 w 5571742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1742" h="3429000">
                <a:moveTo>
                  <a:pt x="0" y="0"/>
                </a:moveTo>
                <a:lnTo>
                  <a:pt x="5571742" y="0"/>
                </a:lnTo>
                <a:cubicBezTo>
                  <a:pt x="5571742" y="1475574"/>
                  <a:pt x="4749362" y="2759072"/>
                  <a:pt x="3537936" y="3417156"/>
                </a:cubicBezTo>
                <a:lnTo>
                  <a:pt x="35133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77D0798-3154-460D-52BA-F231F11B3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wrap="square" lIns="1463040" rIns="457200" bIns="1463040" anchor="ctr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3F3C4263-C7F9-34EC-280D-CC25930C99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234C2D-4D0B-099F-8059-89C17271E6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8913" y="4307100"/>
            <a:ext cx="4722812" cy="2313567"/>
          </a:xfrm>
          <a:noFill/>
        </p:spPr>
        <p:txBody>
          <a:bodyPr lIns="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84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E40E34-BFFD-627F-F02B-AEE836848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215" t="9668" r="26266" b="76080"/>
          <a:stretch/>
        </p:blipFill>
        <p:spPr>
          <a:xfrm flipV="1">
            <a:off x="4482353" y="-1"/>
            <a:ext cx="7709647" cy="1586784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DF05ADB-99C3-0056-768A-7EEF4A913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698" y="375312"/>
            <a:ext cx="5060194" cy="1586784"/>
          </a:xfrm>
          <a:noFill/>
        </p:spPr>
        <p:txBody>
          <a:bodyPr anchor="ctr"/>
          <a:lstStyle>
            <a:lvl1pPr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ameo Placeholder 14">
            <a:extLst>
              <a:ext uri="{FF2B5EF4-FFF2-40B4-BE49-F238E27FC236}">
                <a16:creationId xmlns:a16="http://schemas.microsoft.com/office/drawing/2014/main" id="{F6E64319-DF06-A45C-0A7B-D40DF03A2B4F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" y="2257425"/>
            <a:ext cx="2729213" cy="38687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cameo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F5607FA-026C-9330-F736-354757C14E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14675" y="2170113"/>
            <a:ext cx="2773363" cy="3956050"/>
          </a:xfrm>
          <a:noFill/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910324C-27E6-41B6-3E08-81570F0FEC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6488" y="2170113"/>
            <a:ext cx="5178425" cy="596900"/>
          </a:xfrm>
          <a:noFill/>
        </p:spPr>
        <p:txBody>
          <a:bodyPr lIns="0"/>
          <a:lstStyle>
            <a:lvl1pPr>
              <a:defRPr sz="2000" b="1" cap="all" baseline="0">
                <a:solidFill>
                  <a:schemeClr val="bg1"/>
                </a:solidFill>
              </a:defRPr>
            </a:lvl1pPr>
            <a:lvl2pPr>
              <a:defRPr sz="1800" b="1" cap="all" baseline="0">
                <a:solidFill>
                  <a:schemeClr val="bg1"/>
                </a:solidFill>
              </a:defRPr>
            </a:lvl2pPr>
            <a:lvl3pPr>
              <a:defRPr sz="1800" b="1" cap="all" baseline="0">
                <a:solidFill>
                  <a:schemeClr val="bg1"/>
                </a:solidFill>
              </a:defRPr>
            </a:lvl3pPr>
            <a:lvl4pPr>
              <a:defRPr sz="1800" b="1" cap="all" baseline="0">
                <a:solidFill>
                  <a:schemeClr val="bg1"/>
                </a:solidFill>
              </a:defRPr>
            </a:lvl4pPr>
            <a:lvl5pPr>
              <a:defRPr sz="1800" b="1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5B8C950A-0CF6-B41F-DEEE-ED3DDA36968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86877" y="2869788"/>
            <a:ext cx="5177425" cy="3165252"/>
          </a:xfrm>
          <a:noFill/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37C2A448-0976-D5DA-F7EC-C2EB516928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3EFD053F-805F-6ECD-C939-AA67435D59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02133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ameo and Picture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C54F442D-8A4C-49A6-8A4B-69B7BD288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604813" y="0"/>
            <a:ext cx="5587187" cy="6858001"/>
          </a:xfrm>
          <a:custGeom>
            <a:avLst/>
            <a:gdLst>
              <a:gd name="connsiteX0" fmla="*/ 0 w 5587187"/>
              <a:gd name="connsiteY0" fmla="*/ 0 h 6858001"/>
              <a:gd name="connsiteX1" fmla="*/ 3536634 w 5587187"/>
              <a:gd name="connsiteY1" fmla="*/ 0 h 6858001"/>
              <a:gd name="connsiteX2" fmla="*/ 3553381 w 5587187"/>
              <a:gd name="connsiteY2" fmla="*/ 8577 h 6858001"/>
              <a:gd name="connsiteX3" fmla="*/ 5587187 w 5587187"/>
              <a:gd name="connsiteY3" fmla="*/ 3425734 h 6858001"/>
              <a:gd name="connsiteX4" fmla="*/ 3553381 w 5587187"/>
              <a:gd name="connsiteY4" fmla="*/ 6842891 h 6858001"/>
              <a:gd name="connsiteX5" fmla="*/ 3523878 w 5587187"/>
              <a:gd name="connsiteY5" fmla="*/ 6858001 h 6858001"/>
              <a:gd name="connsiteX6" fmla="*/ 0 w 558718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7187" h="6858001">
                <a:moveTo>
                  <a:pt x="0" y="0"/>
                </a:moveTo>
                <a:lnTo>
                  <a:pt x="3536634" y="0"/>
                </a:lnTo>
                <a:lnTo>
                  <a:pt x="3553381" y="8577"/>
                </a:lnTo>
                <a:cubicBezTo>
                  <a:pt x="4764807" y="666664"/>
                  <a:pt x="5587187" y="1950160"/>
                  <a:pt x="5587187" y="3425734"/>
                </a:cubicBezTo>
                <a:cubicBezTo>
                  <a:pt x="5587187" y="4901308"/>
                  <a:pt x="4764807" y="6184805"/>
                  <a:pt x="3553381" y="6842891"/>
                </a:cubicBezTo>
                <a:lnTo>
                  <a:pt x="35238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FF31976-4011-BA7C-9505-C3BB4CBF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584" r="12981"/>
          <a:stretch/>
        </p:blipFill>
        <p:spPr>
          <a:xfrm>
            <a:off x="6096000" y="0"/>
            <a:ext cx="1880844" cy="836145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076E6B3-CEEB-55EF-69C8-E7484713E3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8968" y="257846"/>
            <a:ext cx="5038923" cy="1793183"/>
          </a:xfrm>
          <a:noFill/>
        </p:spPr>
        <p:txBody>
          <a:bodyPr anchor="ctr"/>
          <a:lstStyle>
            <a:lvl1pPr algn="l"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6AF95A1B-2818-9A0F-FBB9-9A8529DFAD2E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6954" y="2169695"/>
            <a:ext cx="5060937" cy="4092209"/>
          </a:xfrm>
          <a:noFill/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1477768-46D7-9D86-41DB-A29B107D1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298BB5D-3386-1FE4-FC61-37735B75FD3C}"/>
              </a:ext>
            </a:extLst>
          </p:cNvPr>
          <p:cNvSpPr>
            <a:spLocks noGrp="1"/>
          </p:cNvSpPr>
          <p:nvPr>
            <p:ph type="media" sz="quarter" idx="29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7534657" y="457200"/>
            <a:ext cx="4657344" cy="2971800"/>
          </a:xfrm>
          <a:custGeom>
            <a:avLst/>
            <a:gdLst>
              <a:gd name="connsiteX0" fmla="*/ 2971799 w 4657344"/>
              <a:gd name="connsiteY0" fmla="*/ 0 h 2971800"/>
              <a:gd name="connsiteX1" fmla="*/ 4633361 w 4657344"/>
              <a:gd name="connsiteY1" fmla="*/ 507537 h 2971800"/>
              <a:gd name="connsiteX2" fmla="*/ 4657344 w 4657344"/>
              <a:gd name="connsiteY2" fmla="*/ 525471 h 2971800"/>
              <a:gd name="connsiteX3" fmla="*/ 4657344 w 4657344"/>
              <a:gd name="connsiteY3" fmla="*/ 2971800 h 2971800"/>
              <a:gd name="connsiteX4" fmla="*/ 0 w 4657344"/>
              <a:gd name="connsiteY4" fmla="*/ 2971800 h 2971800"/>
              <a:gd name="connsiteX5" fmla="*/ 0 w 4657344"/>
              <a:gd name="connsiteY5" fmla="*/ 2971781 h 2971800"/>
              <a:gd name="connsiteX6" fmla="*/ 15342 w 4657344"/>
              <a:gd name="connsiteY6" fmla="*/ 2667951 h 2971800"/>
              <a:gd name="connsiteX7" fmla="*/ 2971799 w 4657344"/>
              <a:gd name="connsiteY7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7344" h="2971800">
                <a:moveTo>
                  <a:pt x="2971799" y="0"/>
                </a:moveTo>
                <a:cubicBezTo>
                  <a:pt x="3587279" y="0"/>
                  <a:pt x="4159058" y="187105"/>
                  <a:pt x="4633361" y="507537"/>
                </a:cubicBezTo>
                <a:lnTo>
                  <a:pt x="4657344" y="525471"/>
                </a:lnTo>
                <a:lnTo>
                  <a:pt x="4657344" y="2971800"/>
                </a:lnTo>
                <a:lnTo>
                  <a:pt x="0" y="2971800"/>
                </a:lnTo>
                <a:lnTo>
                  <a:pt x="0" y="2971781"/>
                </a:lnTo>
                <a:lnTo>
                  <a:pt x="15342" y="2667951"/>
                </a:lnTo>
                <a:cubicBezTo>
                  <a:pt x="167528" y="1169402"/>
                  <a:pt x="1433099" y="0"/>
                  <a:pt x="297179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822960" rIns="457200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icon to add cameo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FA2EAB2-04E5-AF0F-4715-394D3F5180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34656" y="3429002"/>
            <a:ext cx="4657345" cy="2971799"/>
          </a:xfrm>
          <a:custGeom>
            <a:avLst/>
            <a:gdLst>
              <a:gd name="connsiteX0" fmla="*/ 0 w 4657345"/>
              <a:gd name="connsiteY0" fmla="*/ 0 h 2971799"/>
              <a:gd name="connsiteX1" fmla="*/ 4657345 w 4657345"/>
              <a:gd name="connsiteY1" fmla="*/ 0 h 2971799"/>
              <a:gd name="connsiteX2" fmla="*/ 4657345 w 4657345"/>
              <a:gd name="connsiteY2" fmla="*/ 2446328 h 2971799"/>
              <a:gd name="connsiteX3" fmla="*/ 4633362 w 4657345"/>
              <a:gd name="connsiteY3" fmla="*/ 2464263 h 2971799"/>
              <a:gd name="connsiteX4" fmla="*/ 2971800 w 4657345"/>
              <a:gd name="connsiteY4" fmla="*/ 2971799 h 2971799"/>
              <a:gd name="connsiteX5" fmla="*/ 15343 w 4657345"/>
              <a:gd name="connsiteY5" fmla="*/ 303849 h 297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7345" h="2971799">
                <a:moveTo>
                  <a:pt x="0" y="0"/>
                </a:moveTo>
                <a:lnTo>
                  <a:pt x="4657345" y="0"/>
                </a:lnTo>
                <a:lnTo>
                  <a:pt x="4657345" y="2446328"/>
                </a:lnTo>
                <a:lnTo>
                  <a:pt x="4633362" y="2464263"/>
                </a:lnTo>
                <a:cubicBezTo>
                  <a:pt x="4159059" y="2784695"/>
                  <a:pt x="3587280" y="2971799"/>
                  <a:pt x="2971800" y="2971799"/>
                </a:cubicBezTo>
                <a:cubicBezTo>
                  <a:pt x="1433100" y="2971799"/>
                  <a:pt x="167529" y="1802397"/>
                  <a:pt x="15343" y="30384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rIns="457200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570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3E9B496-2C13-340E-B6D8-538926523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695" y="302671"/>
            <a:ext cx="4975317" cy="1718866"/>
          </a:xfrm>
          <a:noFill/>
        </p:spPr>
        <p:txBody>
          <a:bodyPr anchor="ctr"/>
          <a:lstStyle>
            <a:lvl1pPr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ameo Placeholder 14">
            <a:extLst>
              <a:ext uri="{FF2B5EF4-FFF2-40B4-BE49-F238E27FC236}">
                <a16:creationId xmlns:a16="http://schemas.microsoft.com/office/drawing/2014/main" id="{6AE15E32-8FE1-44F5-5007-F4F6F7092FAE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" y="2257425"/>
            <a:ext cx="2729213" cy="38687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cameo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BBC966E-86EE-5A51-853F-04DA175DA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584" r="12981"/>
          <a:stretch/>
        </p:blipFill>
        <p:spPr>
          <a:xfrm rot="5400000">
            <a:off x="10833506" y="522349"/>
            <a:ext cx="1880844" cy="836145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08B7364-AD62-0C6F-524B-877C2BA15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6866" t="19120" r="10737" b="18721"/>
          <a:stretch/>
        </p:blipFill>
        <p:spPr>
          <a:xfrm rot="5400000" flipV="1">
            <a:off x="7139476" y="-2696065"/>
            <a:ext cx="1528767" cy="6920893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3DCC57B-5BD0-2180-B17E-073B93EE1E5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114676" y="2149475"/>
            <a:ext cx="2688336" cy="4450554"/>
          </a:xfrm>
          <a:noFill/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67C99D95-9F4C-147C-B1AF-9F9151F4F88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86877" y="2149475"/>
            <a:ext cx="5177425" cy="4471192"/>
          </a:xfrm>
          <a:noFill/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44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eo Content and Tab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178BBA4-4CB3-3115-2CD1-AD98F0EE3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584" r="12981"/>
          <a:stretch/>
        </p:blipFill>
        <p:spPr>
          <a:xfrm>
            <a:off x="5155575" y="-13679"/>
            <a:ext cx="1880844" cy="836145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sp>
        <p:nvSpPr>
          <p:cNvPr id="3" name="Freeform 10">
            <a:extLst>
              <a:ext uri="{FF2B5EF4-FFF2-40B4-BE49-F238E27FC236}">
                <a16:creationId xmlns:a16="http://schemas.microsoft.com/office/drawing/2014/main" id="{5702AFD9-C980-A660-8C60-67C8042F6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8709350" y="0"/>
            <a:ext cx="3482649" cy="586242"/>
          </a:xfrm>
          <a:custGeom>
            <a:avLst/>
            <a:gdLst>
              <a:gd name="connsiteX0" fmla="*/ 1678096 w 3482649"/>
              <a:gd name="connsiteY0" fmla="*/ 586242 h 586242"/>
              <a:gd name="connsiteX1" fmla="*/ 1969165 w 3482649"/>
              <a:gd name="connsiteY1" fmla="*/ 586242 h 586242"/>
              <a:gd name="connsiteX2" fmla="*/ 1961257 w 3482649"/>
              <a:gd name="connsiteY2" fmla="*/ 582822 h 586242"/>
              <a:gd name="connsiteX3" fmla="*/ 1864985 w 3482649"/>
              <a:gd name="connsiteY3" fmla="*/ 563341 h 586242"/>
              <a:gd name="connsiteX4" fmla="*/ 1704056 w 3482649"/>
              <a:gd name="connsiteY4" fmla="*/ 579150 h 586242"/>
              <a:gd name="connsiteX5" fmla="*/ 454715 w 3482649"/>
              <a:gd name="connsiteY5" fmla="*/ 586242 h 586242"/>
              <a:gd name="connsiteX6" fmla="*/ 526879 w 3482649"/>
              <a:gd name="connsiteY6" fmla="*/ 586242 h 586242"/>
              <a:gd name="connsiteX7" fmla="*/ 564912 w 3482649"/>
              <a:gd name="connsiteY7" fmla="*/ 558550 h 586242"/>
              <a:gd name="connsiteX8" fmla="*/ 1120048 w 3482649"/>
              <a:gd name="connsiteY8" fmla="*/ 581141 h 586242"/>
              <a:gd name="connsiteX9" fmla="*/ 1142328 w 3482649"/>
              <a:gd name="connsiteY9" fmla="*/ 586242 h 586242"/>
              <a:gd name="connsiteX10" fmla="*/ 1353883 w 3482649"/>
              <a:gd name="connsiteY10" fmla="*/ 586242 h 586242"/>
              <a:gd name="connsiteX11" fmla="*/ 1445595 w 3482649"/>
              <a:gd name="connsiteY11" fmla="*/ 564503 h 586242"/>
              <a:gd name="connsiteX12" fmla="*/ 1552153 w 3482649"/>
              <a:gd name="connsiteY12" fmla="*/ 530642 h 586242"/>
              <a:gd name="connsiteX13" fmla="*/ 1868483 w 3482649"/>
              <a:gd name="connsiteY13" fmla="*/ 466166 h 586242"/>
              <a:gd name="connsiteX14" fmla="*/ 2049269 w 3482649"/>
              <a:gd name="connsiteY14" fmla="*/ 531100 h 586242"/>
              <a:gd name="connsiteX15" fmla="*/ 2108857 w 3482649"/>
              <a:gd name="connsiteY15" fmla="*/ 586242 h 586242"/>
              <a:gd name="connsiteX16" fmla="*/ 2168837 w 3482649"/>
              <a:gd name="connsiteY16" fmla="*/ 586242 h 586242"/>
              <a:gd name="connsiteX17" fmla="*/ 2146195 w 3482649"/>
              <a:gd name="connsiteY17" fmla="*/ 558847 h 586242"/>
              <a:gd name="connsiteX18" fmla="*/ 2076606 w 3482649"/>
              <a:gd name="connsiteY18" fmla="*/ 496057 h 586242"/>
              <a:gd name="connsiteX19" fmla="*/ 1875341 w 3482649"/>
              <a:gd name="connsiteY19" fmla="*/ 423142 h 586242"/>
              <a:gd name="connsiteX20" fmla="*/ 1538245 w 3482649"/>
              <a:gd name="connsiteY20" fmla="*/ 489328 h 586242"/>
              <a:gd name="connsiteX21" fmla="*/ 1134097 w 3482649"/>
              <a:gd name="connsiteY21" fmla="*/ 539650 h 586242"/>
              <a:gd name="connsiteX22" fmla="*/ 472832 w 3482649"/>
              <a:gd name="connsiteY22" fmla="*/ 569541 h 586242"/>
              <a:gd name="connsiteX23" fmla="*/ 275974 w 3482649"/>
              <a:gd name="connsiteY23" fmla="*/ 586242 h 586242"/>
              <a:gd name="connsiteX24" fmla="*/ 333041 w 3482649"/>
              <a:gd name="connsiteY24" fmla="*/ 586242 h 586242"/>
              <a:gd name="connsiteX25" fmla="*/ 346107 w 3482649"/>
              <a:gd name="connsiteY25" fmla="*/ 568701 h 586242"/>
              <a:gd name="connsiteX26" fmla="*/ 1092217 w 3482649"/>
              <a:gd name="connsiteY26" fmla="*/ 448518 h 586242"/>
              <a:gd name="connsiteX27" fmla="*/ 1545886 w 3482649"/>
              <a:gd name="connsiteY27" fmla="*/ 395663 h 586242"/>
              <a:gd name="connsiteX28" fmla="*/ 1878497 w 3482649"/>
              <a:gd name="connsiteY28" fmla="*/ 328638 h 586242"/>
              <a:gd name="connsiteX29" fmla="*/ 2068800 w 3482649"/>
              <a:gd name="connsiteY29" fmla="*/ 397472 h 586242"/>
              <a:gd name="connsiteX30" fmla="*/ 2196330 w 3482649"/>
              <a:gd name="connsiteY30" fmla="*/ 529922 h 586242"/>
              <a:gd name="connsiteX31" fmla="*/ 2243844 w 3482649"/>
              <a:gd name="connsiteY31" fmla="*/ 586242 h 586242"/>
              <a:gd name="connsiteX32" fmla="*/ 2303642 w 3482649"/>
              <a:gd name="connsiteY32" fmla="*/ 586242 h 586242"/>
              <a:gd name="connsiteX33" fmla="*/ 2232903 w 3482649"/>
              <a:gd name="connsiteY33" fmla="*/ 502884 h 586242"/>
              <a:gd name="connsiteX34" fmla="*/ 2097548 w 3482649"/>
              <a:gd name="connsiteY34" fmla="*/ 359362 h 586242"/>
              <a:gd name="connsiteX35" fmla="*/ 1886236 w 3482649"/>
              <a:gd name="connsiteY35" fmla="*/ 282046 h 586242"/>
              <a:gd name="connsiteX36" fmla="*/ 1532800 w 3482649"/>
              <a:gd name="connsiteY36" fmla="*/ 351067 h 586242"/>
              <a:gd name="connsiteX37" fmla="*/ 1107459 w 3482649"/>
              <a:gd name="connsiteY37" fmla="*/ 403548 h 586242"/>
              <a:gd name="connsiteX38" fmla="*/ 315140 w 3482649"/>
              <a:gd name="connsiteY38" fmla="*/ 534070 h 586242"/>
              <a:gd name="connsiteX39" fmla="*/ 133669 w 3482649"/>
              <a:gd name="connsiteY39" fmla="*/ 586242 h 586242"/>
              <a:gd name="connsiteX40" fmla="*/ 186271 w 3482649"/>
              <a:gd name="connsiteY40" fmla="*/ 586242 h 586242"/>
              <a:gd name="connsiteX41" fmla="*/ 239684 w 3482649"/>
              <a:gd name="connsiteY41" fmla="*/ 496220 h 586242"/>
              <a:gd name="connsiteX42" fmla="*/ 1067603 w 3482649"/>
              <a:gd name="connsiteY42" fmla="*/ 311016 h 586242"/>
              <a:gd name="connsiteX43" fmla="*/ 1542819 w 3482649"/>
              <a:gd name="connsiteY43" fmla="*/ 256752 h 586242"/>
              <a:gd name="connsiteX44" fmla="*/ 1892227 w 3482649"/>
              <a:gd name="connsiteY44" fmla="*/ 186439 h 586242"/>
              <a:gd name="connsiteX45" fmla="*/ 2091696 w 3482649"/>
              <a:gd name="connsiteY45" fmla="*/ 259293 h 586242"/>
              <a:gd name="connsiteX46" fmla="*/ 2223222 w 3482649"/>
              <a:gd name="connsiteY46" fmla="*/ 400893 h 586242"/>
              <a:gd name="connsiteX47" fmla="*/ 2425083 w 3482649"/>
              <a:gd name="connsiteY47" fmla="*/ 583588 h 586242"/>
              <a:gd name="connsiteX48" fmla="*/ 2436016 w 3482649"/>
              <a:gd name="connsiteY48" fmla="*/ 586242 h 586242"/>
              <a:gd name="connsiteX49" fmla="*/ 2677035 w 3482649"/>
              <a:gd name="connsiteY49" fmla="*/ 586242 h 586242"/>
              <a:gd name="connsiteX50" fmla="*/ 2755151 w 3482649"/>
              <a:gd name="connsiteY50" fmla="*/ 566620 h 586242"/>
              <a:gd name="connsiteX51" fmla="*/ 2967820 w 3482649"/>
              <a:gd name="connsiteY51" fmla="*/ 529029 h 586242"/>
              <a:gd name="connsiteX52" fmla="*/ 3172000 w 3482649"/>
              <a:gd name="connsiteY52" fmla="*/ 569242 h 586242"/>
              <a:gd name="connsiteX53" fmla="*/ 3203939 w 3482649"/>
              <a:gd name="connsiteY53" fmla="*/ 586242 h 586242"/>
              <a:gd name="connsiteX54" fmla="*/ 3297554 w 3482649"/>
              <a:gd name="connsiteY54" fmla="*/ 586242 h 586242"/>
              <a:gd name="connsiteX55" fmla="*/ 3296915 w 3482649"/>
              <a:gd name="connsiteY55" fmla="*/ 585663 h 586242"/>
              <a:gd name="connsiteX56" fmla="*/ 2965644 w 3482649"/>
              <a:gd name="connsiteY56" fmla="*/ 481034 h 586242"/>
              <a:gd name="connsiteX57" fmla="*/ 2742688 w 3482649"/>
              <a:gd name="connsiteY57" fmla="*/ 519327 h 586242"/>
              <a:gd name="connsiteX58" fmla="*/ 2444613 w 3482649"/>
              <a:gd name="connsiteY58" fmla="*/ 538465 h 586242"/>
              <a:gd name="connsiteX59" fmla="*/ 2262174 w 3482649"/>
              <a:gd name="connsiteY59" fmla="*/ 370792 h 586242"/>
              <a:gd name="connsiteX60" fmla="*/ 2120878 w 3482649"/>
              <a:gd name="connsiteY60" fmla="*/ 220065 h 586242"/>
              <a:gd name="connsiteX61" fmla="*/ 1899846 w 3482649"/>
              <a:gd name="connsiteY61" fmla="*/ 138813 h 586242"/>
              <a:gd name="connsiteX62" fmla="*/ 1529716 w 3482649"/>
              <a:gd name="connsiteY62" fmla="*/ 211164 h 586242"/>
              <a:gd name="connsiteX63" fmla="*/ 1083050 w 3482649"/>
              <a:gd name="connsiteY63" fmla="*/ 265458 h 586242"/>
              <a:gd name="connsiteX64" fmla="*/ 202535 w 3482649"/>
              <a:gd name="connsiteY64" fmla="*/ 468670 h 586242"/>
              <a:gd name="connsiteX65" fmla="*/ 0 w 3482649"/>
              <a:gd name="connsiteY65" fmla="*/ 586242 h 586242"/>
              <a:gd name="connsiteX66" fmla="*/ 52182 w 3482649"/>
              <a:gd name="connsiteY66" fmla="*/ 586242 h 586242"/>
              <a:gd name="connsiteX67" fmla="*/ 78745 w 3482649"/>
              <a:gd name="connsiteY67" fmla="*/ 530858 h 586242"/>
              <a:gd name="connsiteX68" fmla="*/ 174168 w 3482649"/>
              <a:gd name="connsiteY68" fmla="*/ 369069 h 586242"/>
              <a:gd name="connsiteX69" fmla="*/ 1041718 w 3482649"/>
              <a:gd name="connsiteY69" fmla="*/ 175976 h 586242"/>
              <a:gd name="connsiteX70" fmla="*/ 1538123 w 3482649"/>
              <a:gd name="connsiteY70" fmla="*/ 119563 h 586242"/>
              <a:gd name="connsiteX71" fmla="*/ 1904041 w 3482649"/>
              <a:gd name="connsiteY71" fmla="*/ 46442 h 586242"/>
              <a:gd name="connsiteX72" fmla="*/ 2113589 w 3482649"/>
              <a:gd name="connsiteY72" fmla="*/ 123086 h 586242"/>
              <a:gd name="connsiteX73" fmla="*/ 2251611 w 3482649"/>
              <a:gd name="connsiteY73" fmla="*/ 272057 h 586242"/>
              <a:gd name="connsiteX74" fmla="*/ 2462328 w 3482649"/>
              <a:gd name="connsiteY74" fmla="*/ 462968 h 586242"/>
              <a:gd name="connsiteX75" fmla="*/ 2804032 w 3482649"/>
              <a:gd name="connsiteY75" fmla="*/ 445090 h 586242"/>
              <a:gd name="connsiteX76" fmla="*/ 3026458 w 3482649"/>
              <a:gd name="connsiteY76" fmla="*/ 405672 h 586242"/>
              <a:gd name="connsiteX77" fmla="*/ 3408773 w 3482649"/>
              <a:gd name="connsiteY77" fmla="*/ 561471 h 586242"/>
              <a:gd name="connsiteX78" fmla="*/ 3426155 w 3482649"/>
              <a:gd name="connsiteY78" fmla="*/ 586242 h 586242"/>
              <a:gd name="connsiteX79" fmla="*/ 3482649 w 3482649"/>
              <a:gd name="connsiteY79" fmla="*/ 586242 h 586242"/>
              <a:gd name="connsiteX80" fmla="*/ 3458431 w 3482649"/>
              <a:gd name="connsiteY80" fmla="*/ 547279 h 586242"/>
              <a:gd name="connsiteX81" fmla="*/ 3027729 w 3482649"/>
              <a:gd name="connsiteY81" fmla="*/ 359810 h 586242"/>
              <a:gd name="connsiteX82" fmla="*/ 2792302 w 3482649"/>
              <a:gd name="connsiteY82" fmla="*/ 401293 h 586242"/>
              <a:gd name="connsiteX83" fmla="*/ 2479856 w 3482649"/>
              <a:gd name="connsiteY83" fmla="*/ 420701 h 586242"/>
              <a:gd name="connsiteX84" fmla="*/ 2288973 w 3482649"/>
              <a:gd name="connsiteY84" fmla="*/ 244650 h 586242"/>
              <a:gd name="connsiteX85" fmla="*/ 2141151 w 3482649"/>
              <a:gd name="connsiteY85" fmla="*/ 86503 h 586242"/>
              <a:gd name="connsiteX86" fmla="*/ 1910698 w 3482649"/>
              <a:gd name="connsiteY86" fmla="*/ 1351 h 586242"/>
              <a:gd name="connsiteX87" fmla="*/ 1524265 w 3482649"/>
              <a:gd name="connsiteY87" fmla="*/ 76332 h 586242"/>
              <a:gd name="connsiteX88" fmla="*/ 1056192 w 3482649"/>
              <a:gd name="connsiteY88" fmla="*/ 132368 h 586242"/>
              <a:gd name="connsiteX89" fmla="*/ 135640 w 3482649"/>
              <a:gd name="connsiteY89" fmla="*/ 341677 h 586242"/>
              <a:gd name="connsiteX90" fmla="*/ 38089 w 3482649"/>
              <a:gd name="connsiteY90" fmla="*/ 506580 h 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482649" h="586242">
                <a:moveTo>
                  <a:pt x="1678096" y="586242"/>
                </a:moveTo>
                <a:lnTo>
                  <a:pt x="1969165" y="586242"/>
                </a:lnTo>
                <a:lnTo>
                  <a:pt x="1961257" y="582822"/>
                </a:lnTo>
                <a:cubicBezTo>
                  <a:pt x="1929271" y="571654"/>
                  <a:pt x="1897155" y="565555"/>
                  <a:pt x="1864985" y="563341"/>
                </a:cubicBezTo>
                <a:cubicBezTo>
                  <a:pt x="1811370" y="559651"/>
                  <a:pt x="1757608" y="566750"/>
                  <a:pt x="1704056" y="579150"/>
                </a:cubicBezTo>
                <a:close/>
                <a:moveTo>
                  <a:pt x="454715" y="586242"/>
                </a:moveTo>
                <a:lnTo>
                  <a:pt x="526879" y="586242"/>
                </a:lnTo>
                <a:lnTo>
                  <a:pt x="564912" y="558550"/>
                </a:lnTo>
                <a:cubicBezTo>
                  <a:pt x="721876" y="468755"/>
                  <a:pt x="892708" y="511636"/>
                  <a:pt x="1120048" y="581141"/>
                </a:cubicBezTo>
                <a:lnTo>
                  <a:pt x="1142328" y="586242"/>
                </a:lnTo>
                <a:lnTo>
                  <a:pt x="1353883" y="586242"/>
                </a:lnTo>
                <a:lnTo>
                  <a:pt x="1445595" y="564503"/>
                </a:lnTo>
                <a:cubicBezTo>
                  <a:pt x="1481355" y="554111"/>
                  <a:pt x="1516901" y="542336"/>
                  <a:pt x="1552153" y="530642"/>
                </a:cubicBezTo>
                <a:cubicBezTo>
                  <a:pt x="1661099" y="494543"/>
                  <a:pt x="1766309" y="459693"/>
                  <a:pt x="1868483" y="466166"/>
                </a:cubicBezTo>
                <a:cubicBezTo>
                  <a:pt x="1929787" y="470050"/>
                  <a:pt x="1989999" y="488809"/>
                  <a:pt x="2049269" y="531100"/>
                </a:cubicBezTo>
                <a:lnTo>
                  <a:pt x="2108857" y="586242"/>
                </a:lnTo>
                <a:lnTo>
                  <a:pt x="2168837" y="586242"/>
                </a:lnTo>
                <a:lnTo>
                  <a:pt x="2146195" y="558847"/>
                </a:lnTo>
                <a:cubicBezTo>
                  <a:pt x="2124596" y="536291"/>
                  <a:pt x="2101345" y="515303"/>
                  <a:pt x="2076606" y="496057"/>
                </a:cubicBezTo>
                <a:cubicBezTo>
                  <a:pt x="2010126" y="448645"/>
                  <a:pt x="1942855" y="427725"/>
                  <a:pt x="1875341" y="423142"/>
                </a:cubicBezTo>
                <a:cubicBezTo>
                  <a:pt x="1762816" y="415502"/>
                  <a:pt x="1649610" y="453238"/>
                  <a:pt x="1538245" y="489328"/>
                </a:cubicBezTo>
                <a:cubicBezTo>
                  <a:pt x="1397610" y="535895"/>
                  <a:pt x="1265198" y="579465"/>
                  <a:pt x="1134097" y="539650"/>
                </a:cubicBezTo>
                <a:cubicBezTo>
                  <a:pt x="892596" y="465760"/>
                  <a:pt x="677918" y="399737"/>
                  <a:pt x="472832" y="569541"/>
                </a:cubicBezTo>
                <a:close/>
                <a:moveTo>
                  <a:pt x="275974" y="586242"/>
                </a:moveTo>
                <a:lnTo>
                  <a:pt x="333041" y="586242"/>
                </a:lnTo>
                <a:lnTo>
                  <a:pt x="346107" y="568701"/>
                </a:lnTo>
                <a:cubicBezTo>
                  <a:pt x="560359" y="302111"/>
                  <a:pt x="773531" y="349940"/>
                  <a:pt x="1092217" y="448518"/>
                </a:cubicBezTo>
                <a:cubicBezTo>
                  <a:pt x="1244596" y="495271"/>
                  <a:pt x="1397289" y="443732"/>
                  <a:pt x="1545886" y="395663"/>
                </a:cubicBezTo>
                <a:cubicBezTo>
                  <a:pt x="1660427" y="358030"/>
                  <a:pt x="1771013" y="321581"/>
                  <a:pt x="1878497" y="328638"/>
                </a:cubicBezTo>
                <a:cubicBezTo>
                  <a:pt x="1942988" y="332873"/>
                  <a:pt x="2006362" y="352770"/>
                  <a:pt x="2068800" y="397472"/>
                </a:cubicBezTo>
                <a:cubicBezTo>
                  <a:pt x="2117445" y="435290"/>
                  <a:pt x="2160394" y="479901"/>
                  <a:pt x="2196330" y="529922"/>
                </a:cubicBezTo>
                <a:lnTo>
                  <a:pt x="2243844" y="586242"/>
                </a:lnTo>
                <a:lnTo>
                  <a:pt x="2303642" y="586242"/>
                </a:lnTo>
                <a:lnTo>
                  <a:pt x="2232903" y="502884"/>
                </a:lnTo>
                <a:cubicBezTo>
                  <a:pt x="2194990" y="448773"/>
                  <a:pt x="2149383" y="400415"/>
                  <a:pt x="2097548" y="359362"/>
                </a:cubicBezTo>
                <a:cubicBezTo>
                  <a:pt x="2027819" y="309385"/>
                  <a:pt x="1957151" y="287124"/>
                  <a:pt x="1886236" y="282046"/>
                </a:cubicBezTo>
                <a:cubicBezTo>
                  <a:pt x="1768046" y="273581"/>
                  <a:pt x="1649168" y="312846"/>
                  <a:pt x="1532800" y="351067"/>
                </a:cubicBezTo>
                <a:cubicBezTo>
                  <a:pt x="1384970" y="399724"/>
                  <a:pt x="1245541" y="445756"/>
                  <a:pt x="1107459" y="403548"/>
                </a:cubicBezTo>
                <a:cubicBezTo>
                  <a:pt x="815068" y="313328"/>
                  <a:pt x="560070" y="234428"/>
                  <a:pt x="315140" y="534070"/>
                </a:cubicBezTo>
                <a:close/>
                <a:moveTo>
                  <a:pt x="133669" y="586242"/>
                </a:moveTo>
                <a:lnTo>
                  <a:pt x="186271" y="586242"/>
                </a:lnTo>
                <a:lnTo>
                  <a:pt x="239684" y="496220"/>
                </a:lnTo>
                <a:cubicBezTo>
                  <a:pt x="479926" y="149911"/>
                  <a:pt x="710835" y="200105"/>
                  <a:pt x="1067603" y="311016"/>
                </a:cubicBezTo>
                <a:cubicBezTo>
                  <a:pt x="1227104" y="360495"/>
                  <a:pt x="1387382" y="307660"/>
                  <a:pt x="1542819" y="256752"/>
                </a:cubicBezTo>
                <a:cubicBezTo>
                  <a:pt x="1663080" y="217223"/>
                  <a:pt x="1779386" y="178877"/>
                  <a:pt x="1892227" y="186439"/>
                </a:cubicBezTo>
                <a:cubicBezTo>
                  <a:pt x="1959930" y="190978"/>
                  <a:pt x="2026384" y="212042"/>
                  <a:pt x="2091696" y="259293"/>
                </a:cubicBezTo>
                <a:cubicBezTo>
                  <a:pt x="2142106" y="300003"/>
                  <a:pt x="2186392" y="347684"/>
                  <a:pt x="2223222" y="400893"/>
                </a:cubicBezTo>
                <a:cubicBezTo>
                  <a:pt x="2278887" y="473265"/>
                  <a:pt x="2336411" y="548516"/>
                  <a:pt x="2425083" y="583588"/>
                </a:cubicBezTo>
                <a:lnTo>
                  <a:pt x="2436016" y="586242"/>
                </a:lnTo>
                <a:lnTo>
                  <a:pt x="2677035" y="586242"/>
                </a:lnTo>
                <a:lnTo>
                  <a:pt x="2755151" y="566620"/>
                </a:lnTo>
                <a:cubicBezTo>
                  <a:pt x="2824044" y="544472"/>
                  <a:pt x="2895595" y="531824"/>
                  <a:pt x="2967820" y="529029"/>
                </a:cubicBezTo>
                <a:cubicBezTo>
                  <a:pt x="3040581" y="529549"/>
                  <a:pt x="3109889" y="543732"/>
                  <a:pt x="3172000" y="569242"/>
                </a:cubicBezTo>
                <a:lnTo>
                  <a:pt x="3203939" y="586242"/>
                </a:lnTo>
                <a:lnTo>
                  <a:pt x="3297554" y="586242"/>
                </a:lnTo>
                <a:lnTo>
                  <a:pt x="3296915" y="585663"/>
                </a:lnTo>
                <a:cubicBezTo>
                  <a:pt x="3206478" y="520552"/>
                  <a:pt x="3090930" y="482583"/>
                  <a:pt x="2965644" y="481034"/>
                </a:cubicBezTo>
                <a:cubicBezTo>
                  <a:pt x="2889978" y="483633"/>
                  <a:pt x="2814955" y="496505"/>
                  <a:pt x="2742688" y="519327"/>
                </a:cubicBezTo>
                <a:cubicBezTo>
                  <a:pt x="2636776" y="547945"/>
                  <a:pt x="2536931" y="575089"/>
                  <a:pt x="2444613" y="538465"/>
                </a:cubicBezTo>
                <a:cubicBezTo>
                  <a:pt x="2367717" y="507716"/>
                  <a:pt x="2316496" y="441420"/>
                  <a:pt x="2262174" y="370792"/>
                </a:cubicBezTo>
                <a:cubicBezTo>
                  <a:pt x="2222592" y="314005"/>
                  <a:pt x="2175023" y="263254"/>
                  <a:pt x="2120878" y="220065"/>
                </a:cubicBezTo>
                <a:cubicBezTo>
                  <a:pt x="2047966" y="167661"/>
                  <a:pt x="1974051" y="144228"/>
                  <a:pt x="1899846" y="138813"/>
                </a:cubicBezTo>
                <a:cubicBezTo>
                  <a:pt x="1776171" y="129789"/>
                  <a:pt x="1651693" y="170812"/>
                  <a:pt x="1529716" y="211164"/>
                </a:cubicBezTo>
                <a:cubicBezTo>
                  <a:pt x="1374693" y="261906"/>
                  <a:pt x="1228623" y="310194"/>
                  <a:pt x="1083050" y="265458"/>
                </a:cubicBezTo>
                <a:cubicBezTo>
                  <a:pt x="756474" y="163893"/>
                  <a:pt x="474734" y="75961"/>
                  <a:pt x="202535" y="468670"/>
                </a:cubicBezTo>
                <a:close/>
                <a:moveTo>
                  <a:pt x="0" y="586242"/>
                </a:moveTo>
                <a:lnTo>
                  <a:pt x="52182" y="586242"/>
                </a:lnTo>
                <a:lnTo>
                  <a:pt x="78745" y="530858"/>
                </a:lnTo>
                <a:cubicBezTo>
                  <a:pt x="108207" y="475623"/>
                  <a:pt x="140039" y="421641"/>
                  <a:pt x="174168" y="369069"/>
                </a:cubicBezTo>
                <a:cubicBezTo>
                  <a:pt x="425817" y="5584"/>
                  <a:pt x="667968" y="58980"/>
                  <a:pt x="1041718" y="175976"/>
                </a:cubicBezTo>
                <a:cubicBezTo>
                  <a:pt x="1208577" y="227647"/>
                  <a:pt x="1378044" y="171819"/>
                  <a:pt x="1538123" y="119563"/>
                </a:cubicBezTo>
                <a:cubicBezTo>
                  <a:pt x="1664103" y="78138"/>
                  <a:pt x="1785742" y="38268"/>
                  <a:pt x="1904041" y="46442"/>
                </a:cubicBezTo>
                <a:cubicBezTo>
                  <a:pt x="1975020" y="51347"/>
                  <a:pt x="2044798" y="73547"/>
                  <a:pt x="2113589" y="123086"/>
                </a:cubicBezTo>
                <a:cubicBezTo>
                  <a:pt x="2166544" y="165863"/>
                  <a:pt x="2213022" y="216028"/>
                  <a:pt x="2251611" y="272057"/>
                </a:cubicBezTo>
                <a:cubicBezTo>
                  <a:pt x="2309771" y="347555"/>
                  <a:pt x="2369795" y="425927"/>
                  <a:pt x="2462328" y="462968"/>
                </a:cubicBezTo>
                <a:cubicBezTo>
                  <a:pt x="2572831" y="505146"/>
                  <a:pt x="2690748" y="475421"/>
                  <a:pt x="2804032" y="445090"/>
                </a:cubicBezTo>
                <a:cubicBezTo>
                  <a:pt x="2876043" y="421891"/>
                  <a:pt x="2950893" y="408642"/>
                  <a:pt x="3026458" y="405672"/>
                </a:cubicBezTo>
                <a:cubicBezTo>
                  <a:pt x="3179245" y="407493"/>
                  <a:pt x="3316860" y="465662"/>
                  <a:pt x="3408773" y="561471"/>
                </a:cubicBezTo>
                <a:lnTo>
                  <a:pt x="3426155" y="586242"/>
                </a:lnTo>
                <a:lnTo>
                  <a:pt x="3482649" y="586242"/>
                </a:lnTo>
                <a:lnTo>
                  <a:pt x="3458431" y="547279"/>
                </a:lnTo>
                <a:cubicBezTo>
                  <a:pt x="3358296" y="432597"/>
                  <a:pt x="3201910" y="362372"/>
                  <a:pt x="3027729" y="359810"/>
                </a:cubicBezTo>
                <a:cubicBezTo>
                  <a:pt x="2947740" y="362596"/>
                  <a:pt x="2868495" y="376566"/>
                  <a:pt x="2792302" y="401293"/>
                </a:cubicBezTo>
                <a:cubicBezTo>
                  <a:pt x="2681575" y="430880"/>
                  <a:pt x="2578236" y="457805"/>
                  <a:pt x="2479856" y="420701"/>
                </a:cubicBezTo>
                <a:cubicBezTo>
                  <a:pt x="2399309" y="388404"/>
                  <a:pt x="2345796" y="318399"/>
                  <a:pt x="2288973" y="244650"/>
                </a:cubicBezTo>
                <a:cubicBezTo>
                  <a:pt x="2247921" y="184843"/>
                  <a:pt x="2198128" y="131563"/>
                  <a:pt x="2141151" y="86503"/>
                </a:cubicBezTo>
                <a:cubicBezTo>
                  <a:pt x="2065224" y="31628"/>
                  <a:pt x="1988138" y="7077"/>
                  <a:pt x="1910698" y="1351"/>
                </a:cubicBezTo>
                <a:cubicBezTo>
                  <a:pt x="1781630" y="-8193"/>
                  <a:pt x="1651578" y="34550"/>
                  <a:pt x="1524265" y="76332"/>
                </a:cubicBezTo>
                <a:cubicBezTo>
                  <a:pt x="1361810" y="129703"/>
                  <a:pt x="1209509" y="182031"/>
                  <a:pt x="1056192" y="132368"/>
                </a:cubicBezTo>
                <a:cubicBezTo>
                  <a:pt x="714309" y="26214"/>
                  <a:pt x="420242" y="-66211"/>
                  <a:pt x="135640" y="341677"/>
                </a:cubicBezTo>
                <a:cubicBezTo>
                  <a:pt x="100696" y="395227"/>
                  <a:pt x="68147" y="450248"/>
                  <a:pt x="38089" y="50658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3E9B496-2C13-340E-B6D8-538926523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695" y="302671"/>
            <a:ext cx="4975317" cy="1718866"/>
          </a:xfrm>
          <a:noFill/>
        </p:spPr>
        <p:txBody>
          <a:bodyPr anchor="ctr"/>
          <a:lstStyle>
            <a:lvl1pPr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ameo Placeholder 14">
            <a:extLst>
              <a:ext uri="{FF2B5EF4-FFF2-40B4-BE49-F238E27FC236}">
                <a16:creationId xmlns:a16="http://schemas.microsoft.com/office/drawing/2014/main" id="{6AE15E32-8FE1-44F5-5007-F4F6F7092FAE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" y="2257425"/>
            <a:ext cx="2729213" cy="38687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cameo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3DCC57B-5BD0-2180-B17E-073B93EE1E5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114676" y="2149475"/>
            <a:ext cx="2688336" cy="3976688"/>
          </a:xfrm>
          <a:noFill/>
        </p:spPr>
        <p:txBody>
          <a:bodyPr/>
          <a:lstStyle>
            <a:lvl1pPr marL="342900" indent="-347472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 marL="640080" indent="-347472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 marL="822960" indent="-347472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 marL="1280160" indent="-347472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  <a:lvl6pPr marL="1737360" indent="-347472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A4471DE8-2488-1E89-2DEF-43DC952583B5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6065838" y="2149475"/>
            <a:ext cx="5286375" cy="3976688"/>
          </a:xfr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3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21044" y="430608"/>
            <a:ext cx="5333999" cy="1017191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r>
              <a:rPr lang="en-US" dirty="0"/>
              <a:t>CONTOSO ALL-HANDS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2" r:id="rId2"/>
    <p:sldLayoutId id="2147483721" r:id="rId3"/>
    <p:sldLayoutId id="2147483724" r:id="rId4"/>
    <p:sldLayoutId id="2147483730" r:id="rId5"/>
    <p:sldLayoutId id="2147483731" r:id="rId6"/>
    <p:sldLayoutId id="2147483720" r:id="rId7"/>
    <p:sldLayoutId id="2147483732" r:id="rId8"/>
    <p:sldLayoutId id="2147483733" r:id="rId9"/>
    <p:sldLayoutId id="2147483734" r:id="rId10"/>
    <p:sldLayoutId id="2147483735" r:id="rId11"/>
    <p:sldLayoutId id="2147483725" r:id="rId12"/>
    <p:sldLayoutId id="2147483714" r:id="rId13"/>
    <p:sldLayoutId id="2147483729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i="0" kern="1200" cap="all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536741-90E4-6225-DD69-53744E131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556" y="1391609"/>
            <a:ext cx="5333999" cy="4074783"/>
          </a:xfrm>
        </p:spPr>
        <p:txBody>
          <a:bodyPr/>
          <a:lstStyle/>
          <a:p>
            <a:r>
              <a:rPr lang="en-US" sz="4800" b="1" i="0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SEO Navigator: </a:t>
            </a:r>
            <a:b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800" b="1" i="0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From Audit to Action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018EAF-604A-EE43-A55D-52FB086314A5}"/>
              </a:ext>
            </a:extLst>
          </p:cNvPr>
          <p:cNvSpPr/>
          <p:nvPr/>
        </p:nvSpPr>
        <p:spPr>
          <a:xfrm>
            <a:off x="215757" y="518306"/>
            <a:ext cx="4304872" cy="247147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SEO AUDIT</a:t>
            </a:r>
          </a:p>
        </p:txBody>
      </p:sp>
    </p:spTree>
    <p:extLst>
      <p:ext uri="{BB962C8B-B14F-4D97-AF65-F5344CB8AC3E}">
        <p14:creationId xmlns:p14="http://schemas.microsoft.com/office/powerpoint/2010/main" val="27322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62F98-E80F-8A0F-828D-C23114DA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A757332-4145-2CB5-84C1-E49AD88D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6" y="173623"/>
            <a:ext cx="9127961" cy="864068"/>
          </a:xfrm>
        </p:spPr>
        <p:txBody>
          <a:bodyPr/>
          <a:lstStyle/>
          <a:p>
            <a:r>
              <a:rPr lang="en-US" dirty="0"/>
              <a:t>compression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710DB-4A9B-55B6-73DA-887CD0C073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E4C2B0E8-4EB5-90DC-431F-A07B49E6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2A092AE-9C19-35F0-9B0F-82F841EC5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BAA87-5382-30D6-C1E5-27532E08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083" y="1396001"/>
            <a:ext cx="5591175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8FE83-A1A6-394A-C6D1-70480C63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25" y="2900951"/>
            <a:ext cx="24479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EDECAB-127D-09C6-3522-5E1A873EB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A204E4E-CB0F-EFAF-F55A-B36CC95C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6" y="173623"/>
            <a:ext cx="9127961" cy="864068"/>
          </a:xfrm>
        </p:spPr>
        <p:txBody>
          <a:bodyPr/>
          <a:lstStyle/>
          <a:p>
            <a:r>
              <a:rPr lang="en-US" dirty="0"/>
              <a:t>5. https &amp; security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937EC-EFBB-4DCD-5416-D538F6B3E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9FBCF058-ACA1-275A-12CF-9D08597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4949763-CB8D-2E60-A5D6-CDB7BA5A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2A602-8188-A02E-86A6-F7D2C0E3D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238" y="1620427"/>
            <a:ext cx="3190875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459E8F-D20C-F1A3-9493-B300B55E4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37" y="2441288"/>
            <a:ext cx="3800475" cy="552450"/>
          </a:xfrm>
          <a:prstGeom prst="rect">
            <a:avLst/>
          </a:prstGeom>
        </p:spPr>
      </p:pic>
      <p:sp>
        <p:nvSpPr>
          <p:cNvPr id="10" name="Title 13">
            <a:extLst>
              <a:ext uri="{FF2B5EF4-FFF2-40B4-BE49-F238E27FC236}">
                <a16:creationId xmlns:a16="http://schemas.microsoft.com/office/drawing/2014/main" id="{7339F1AE-99BE-C4A3-3B91-5A5C9D6FBF4F}"/>
              </a:ext>
            </a:extLst>
          </p:cNvPr>
          <p:cNvSpPr txBox="1">
            <a:spLocks/>
          </p:cNvSpPr>
          <p:nvPr/>
        </p:nvSpPr>
        <p:spPr>
          <a:xfrm>
            <a:off x="895268" y="3759331"/>
            <a:ext cx="9127961" cy="864068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spc="100" baseline="0">
                <a:solidFill>
                  <a:schemeClr val="bg1"/>
                </a:solidFill>
                <a:latin typeface="+mj-lt"/>
                <a:ea typeface="Source Sans Pro Black" panose="020B0503030403020204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website is secure</a:t>
            </a:r>
          </a:p>
        </p:txBody>
      </p:sp>
    </p:spTree>
    <p:extLst>
      <p:ext uri="{BB962C8B-B14F-4D97-AF65-F5344CB8AC3E}">
        <p14:creationId xmlns:p14="http://schemas.microsoft.com/office/powerpoint/2010/main" val="48128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7FB5DC-EDCA-246D-2C90-3ADC782F3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15FEFA-1DE4-EB0F-240F-453917428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6" y="173623"/>
            <a:ext cx="9127961" cy="864068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IN" b="1" dirty="0"/>
              <a:t>Redirects &amp; Error Pages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8BEA6-064B-17D6-8F4E-45BFBEEEB1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948CFA34-8E1E-1F2C-C1FA-6AADEF96E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BF026A2-8F2C-BABA-EF80-58AFA4A98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28BD3-5DC6-33F6-99F7-3DB60D485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21920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2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75503-0AD9-3CA0-6EAD-AB1E6201F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E6BD97DC-C200-6DDE-0CB5-1E03C721F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2525" y="4595435"/>
            <a:ext cx="7742636" cy="2262565"/>
          </a:xfrm>
          <a:custGeom>
            <a:avLst/>
            <a:gdLst>
              <a:gd name="connsiteX0" fmla="*/ 3498634 w 7742636"/>
              <a:gd name="connsiteY0" fmla="*/ 2257119 h 2262565"/>
              <a:gd name="connsiteX1" fmla="*/ 3528275 w 7742636"/>
              <a:gd name="connsiteY1" fmla="*/ 2262565 h 2262565"/>
              <a:gd name="connsiteX2" fmla="*/ 3424743 w 7742636"/>
              <a:gd name="connsiteY2" fmla="*/ 2262565 h 2262565"/>
              <a:gd name="connsiteX3" fmla="*/ 3442914 w 7742636"/>
              <a:gd name="connsiteY3" fmla="*/ 2259196 h 2262565"/>
              <a:gd name="connsiteX4" fmla="*/ 3498634 w 7742636"/>
              <a:gd name="connsiteY4" fmla="*/ 2257119 h 2262565"/>
              <a:gd name="connsiteX5" fmla="*/ 3506847 w 7742636"/>
              <a:gd name="connsiteY5" fmla="*/ 2119025 h 2262565"/>
              <a:gd name="connsiteX6" fmla="*/ 3650326 w 7742636"/>
              <a:gd name="connsiteY6" fmla="*/ 2168429 h 2262565"/>
              <a:gd name="connsiteX7" fmla="*/ 3743791 w 7742636"/>
              <a:gd name="connsiteY7" fmla="*/ 2260802 h 2262565"/>
              <a:gd name="connsiteX8" fmla="*/ 3745325 w 7742636"/>
              <a:gd name="connsiteY8" fmla="*/ 2262565 h 2262565"/>
              <a:gd name="connsiteX9" fmla="*/ 3681030 w 7742636"/>
              <a:gd name="connsiteY9" fmla="*/ 2262565 h 2262565"/>
              <a:gd name="connsiteX10" fmla="*/ 3626243 w 7742636"/>
              <a:gd name="connsiteY10" fmla="*/ 2204234 h 2262565"/>
              <a:gd name="connsiteX11" fmla="*/ 3502745 w 7742636"/>
              <a:gd name="connsiteY11" fmla="*/ 2163084 h 2262565"/>
              <a:gd name="connsiteX12" fmla="*/ 3285866 w 7742636"/>
              <a:gd name="connsiteY12" fmla="*/ 2209951 h 2262565"/>
              <a:gd name="connsiteX13" fmla="*/ 2981568 w 7742636"/>
              <a:gd name="connsiteY13" fmla="*/ 2248987 h 2262565"/>
              <a:gd name="connsiteX14" fmla="*/ 2579656 w 7742636"/>
              <a:gd name="connsiteY14" fmla="*/ 2252756 h 2262565"/>
              <a:gd name="connsiteX15" fmla="*/ 2568544 w 7742636"/>
              <a:gd name="connsiteY15" fmla="*/ 2262565 h 2262565"/>
              <a:gd name="connsiteX16" fmla="*/ 2499633 w 7742636"/>
              <a:gd name="connsiteY16" fmla="*/ 2262565 h 2262565"/>
              <a:gd name="connsiteX17" fmla="*/ 2560689 w 7742636"/>
              <a:gd name="connsiteY17" fmla="*/ 2211259 h 2262565"/>
              <a:gd name="connsiteX18" fmla="*/ 2992498 w 7742636"/>
              <a:gd name="connsiteY18" fmla="*/ 2207068 h 2262565"/>
              <a:gd name="connsiteX19" fmla="*/ 3268878 w 7742636"/>
              <a:gd name="connsiteY19" fmla="*/ 2168249 h 2262565"/>
              <a:gd name="connsiteX20" fmla="*/ 3506847 w 7742636"/>
              <a:gd name="connsiteY20" fmla="*/ 2119025 h 2262565"/>
              <a:gd name="connsiteX21" fmla="*/ 3519836 w 7742636"/>
              <a:gd name="connsiteY21" fmla="*/ 1976981 h 2262565"/>
              <a:gd name="connsiteX22" fmla="*/ 3672881 w 7742636"/>
              <a:gd name="connsiteY22" fmla="*/ 2030495 h 2262565"/>
              <a:gd name="connsiteX23" fmla="*/ 3770501 w 7742636"/>
              <a:gd name="connsiteY23" fmla="*/ 2131399 h 2262565"/>
              <a:gd name="connsiteX24" fmla="*/ 3891714 w 7742636"/>
              <a:gd name="connsiteY24" fmla="*/ 2239042 h 2262565"/>
              <a:gd name="connsiteX25" fmla="*/ 4089008 w 7742636"/>
              <a:gd name="connsiteY25" fmla="*/ 2224383 h 2262565"/>
              <a:gd name="connsiteX26" fmla="*/ 4244551 w 7742636"/>
              <a:gd name="connsiteY26" fmla="*/ 2196472 h 2262565"/>
              <a:gd name="connsiteX27" fmla="*/ 4445179 w 7742636"/>
              <a:gd name="connsiteY27" fmla="*/ 2247673 h 2262565"/>
              <a:gd name="connsiteX28" fmla="*/ 4463566 w 7742636"/>
              <a:gd name="connsiteY28" fmla="*/ 2262565 h 2262565"/>
              <a:gd name="connsiteX29" fmla="*/ 4361702 w 7742636"/>
              <a:gd name="connsiteY29" fmla="*/ 2262565 h 2262565"/>
              <a:gd name="connsiteX30" fmla="*/ 4332236 w 7742636"/>
              <a:gd name="connsiteY30" fmla="*/ 2250885 h 2262565"/>
              <a:gd name="connsiteX31" fmla="*/ 4244446 w 7742636"/>
              <a:gd name="connsiteY31" fmla="*/ 2241759 h 2262565"/>
              <a:gd name="connsiteX32" fmla="*/ 4172231 w 7742636"/>
              <a:gd name="connsiteY32" fmla="*/ 2250339 h 2262565"/>
              <a:gd name="connsiteX33" fmla="*/ 4124048 w 7742636"/>
              <a:gd name="connsiteY33" fmla="*/ 2262565 h 2262565"/>
              <a:gd name="connsiteX34" fmla="*/ 3845363 w 7742636"/>
              <a:gd name="connsiteY34" fmla="*/ 2262565 h 2262565"/>
              <a:gd name="connsiteX35" fmla="*/ 3796498 w 7742636"/>
              <a:gd name="connsiteY35" fmla="*/ 2230516 h 2262565"/>
              <a:gd name="connsiteX36" fmla="*/ 3734286 w 7742636"/>
              <a:gd name="connsiteY36" fmla="*/ 2159182 h 2262565"/>
              <a:gd name="connsiteX37" fmla="*/ 3645673 w 7742636"/>
              <a:gd name="connsiteY37" fmla="*/ 2067826 h 2262565"/>
              <a:gd name="connsiteX38" fmla="*/ 3512170 w 7742636"/>
              <a:gd name="connsiteY38" fmla="*/ 2022657 h 2262565"/>
              <a:gd name="connsiteX39" fmla="*/ 3279494 w 7742636"/>
              <a:gd name="connsiteY39" fmla="*/ 2072190 h 2262565"/>
              <a:gd name="connsiteX40" fmla="*/ 2953830 w 7742636"/>
              <a:gd name="connsiteY40" fmla="*/ 2113005 h 2262565"/>
              <a:gd name="connsiteX41" fmla="*/ 2400327 w 7742636"/>
              <a:gd name="connsiteY41" fmla="*/ 2244479 h 2262565"/>
              <a:gd name="connsiteX42" fmla="*/ 2390651 w 7742636"/>
              <a:gd name="connsiteY42" fmla="*/ 2262565 h 2262565"/>
              <a:gd name="connsiteX43" fmla="*/ 2341119 w 7742636"/>
              <a:gd name="connsiteY43" fmla="*/ 2262565 h 2262565"/>
              <a:gd name="connsiteX44" fmla="*/ 2364119 w 7742636"/>
              <a:gd name="connsiteY44" fmla="*/ 2219836 h 2262565"/>
              <a:gd name="connsiteX45" fmla="*/ 2967296 w 7742636"/>
              <a:gd name="connsiteY45" fmla="*/ 2069351 h 2262565"/>
              <a:gd name="connsiteX46" fmla="*/ 3265221 w 7742636"/>
              <a:gd name="connsiteY46" fmla="*/ 2029127 h 2262565"/>
              <a:gd name="connsiteX47" fmla="*/ 3519836 w 7742636"/>
              <a:gd name="connsiteY47" fmla="*/ 1976981 h 2262565"/>
              <a:gd name="connsiteX48" fmla="*/ 3532263 w 7742636"/>
              <a:gd name="connsiteY48" fmla="*/ 1834366 h 2262565"/>
              <a:gd name="connsiteX49" fmla="*/ 3695740 w 7742636"/>
              <a:gd name="connsiteY49" fmla="*/ 1891341 h 2262565"/>
              <a:gd name="connsiteX50" fmla="*/ 3800093 w 7742636"/>
              <a:gd name="connsiteY50" fmla="*/ 1999077 h 2262565"/>
              <a:gd name="connsiteX51" fmla="*/ 3929962 w 7742636"/>
              <a:gd name="connsiteY51" fmla="*/ 2115514 h 2262565"/>
              <a:gd name="connsiteX52" fmla="*/ 4141830 w 7742636"/>
              <a:gd name="connsiteY52" fmla="*/ 2100003 h 2262565"/>
              <a:gd name="connsiteX53" fmla="*/ 4307268 w 7742636"/>
              <a:gd name="connsiteY53" fmla="*/ 2070600 h 2262565"/>
              <a:gd name="connsiteX54" fmla="*/ 4520619 w 7742636"/>
              <a:gd name="connsiteY54" fmla="*/ 2125135 h 2262565"/>
              <a:gd name="connsiteX55" fmla="*/ 4606489 w 7742636"/>
              <a:gd name="connsiteY55" fmla="*/ 2195502 h 2262565"/>
              <a:gd name="connsiteX56" fmla="*/ 4651641 w 7742636"/>
              <a:gd name="connsiteY56" fmla="*/ 2262565 h 2262565"/>
              <a:gd name="connsiteX57" fmla="*/ 4593281 w 7742636"/>
              <a:gd name="connsiteY57" fmla="*/ 2262565 h 2262565"/>
              <a:gd name="connsiteX58" fmla="*/ 4561799 w 7742636"/>
              <a:gd name="connsiteY58" fmla="*/ 2220722 h 2262565"/>
              <a:gd name="connsiteX59" fmla="*/ 4486728 w 7742636"/>
              <a:gd name="connsiteY59" fmla="*/ 2163518 h 2262565"/>
              <a:gd name="connsiteX60" fmla="*/ 4304783 w 7742636"/>
              <a:gd name="connsiteY60" fmla="*/ 2118948 h 2262565"/>
              <a:gd name="connsiteX61" fmla="*/ 4151577 w 7742636"/>
              <a:gd name="connsiteY61" fmla="*/ 2145704 h 2262565"/>
              <a:gd name="connsiteX62" fmla="*/ 3910833 w 7742636"/>
              <a:gd name="connsiteY62" fmla="*/ 2159474 h 2262565"/>
              <a:gd name="connsiteX63" fmla="*/ 3760965 w 7742636"/>
              <a:gd name="connsiteY63" fmla="*/ 2028801 h 2262565"/>
              <a:gd name="connsiteX64" fmla="*/ 3665012 w 7742636"/>
              <a:gd name="connsiteY64" fmla="*/ 1931351 h 2262565"/>
              <a:gd name="connsiteX65" fmla="*/ 3522494 w 7742636"/>
              <a:gd name="connsiteY65" fmla="*/ 1882054 h 2262565"/>
              <a:gd name="connsiteX66" fmla="*/ 3272656 w 7742636"/>
              <a:gd name="connsiteY66" fmla="*/ 1934571 h 2262565"/>
              <a:gd name="connsiteX67" fmla="*/ 2925424 w 7742636"/>
              <a:gd name="connsiteY67" fmla="*/ 1977745 h 2262565"/>
              <a:gd name="connsiteX68" fmla="*/ 2333043 w 7742636"/>
              <a:gd name="connsiteY68" fmla="*/ 2116695 h 2262565"/>
              <a:gd name="connsiteX69" fmla="*/ 2254872 w 7742636"/>
              <a:gd name="connsiteY69" fmla="*/ 2262565 h 2262565"/>
              <a:gd name="connsiteX70" fmla="*/ 2204854 w 7742636"/>
              <a:gd name="connsiteY70" fmla="*/ 2262565 h 2262565"/>
              <a:gd name="connsiteX71" fmla="*/ 2297832 w 7742636"/>
              <a:gd name="connsiteY71" fmla="*/ 2089151 h 2262565"/>
              <a:gd name="connsiteX72" fmla="*/ 2942036 w 7742636"/>
              <a:gd name="connsiteY72" fmla="*/ 1931615 h 2262565"/>
              <a:gd name="connsiteX73" fmla="*/ 3259948 w 7742636"/>
              <a:gd name="connsiteY73" fmla="*/ 1889769 h 2262565"/>
              <a:gd name="connsiteX74" fmla="*/ 3532263 w 7742636"/>
              <a:gd name="connsiteY74" fmla="*/ 1834366 h 2262565"/>
              <a:gd name="connsiteX75" fmla="*/ 3541946 w 7742636"/>
              <a:gd name="connsiteY75" fmla="*/ 1694144 h 2262565"/>
              <a:gd name="connsiteX76" fmla="*/ 3714275 w 7742636"/>
              <a:gd name="connsiteY76" fmla="*/ 1755792 h 2262565"/>
              <a:gd name="connsiteX77" fmla="*/ 3824198 w 7742636"/>
              <a:gd name="connsiteY77" fmla="*/ 1868988 h 2262565"/>
              <a:gd name="connsiteX78" fmla="*/ 3962890 w 7742636"/>
              <a:gd name="connsiteY78" fmla="*/ 1993597 h 2262565"/>
              <a:gd name="connsiteX79" fmla="*/ 4189697 w 7742636"/>
              <a:gd name="connsiteY79" fmla="*/ 1978980 h 2262565"/>
              <a:gd name="connsiteX80" fmla="*/ 4364857 w 7742636"/>
              <a:gd name="connsiteY80" fmla="*/ 1947706 h 2262565"/>
              <a:gd name="connsiteX81" fmla="*/ 4590943 w 7742636"/>
              <a:gd name="connsiteY81" fmla="*/ 2006341 h 2262565"/>
              <a:gd name="connsiteX82" fmla="*/ 4747796 w 7742636"/>
              <a:gd name="connsiteY82" fmla="*/ 2178523 h 2262565"/>
              <a:gd name="connsiteX83" fmla="*/ 4772150 w 7742636"/>
              <a:gd name="connsiteY83" fmla="*/ 2262565 h 2262565"/>
              <a:gd name="connsiteX84" fmla="*/ 4723012 w 7742636"/>
              <a:gd name="connsiteY84" fmla="*/ 2262565 h 2262565"/>
              <a:gd name="connsiteX85" fmla="*/ 4704149 w 7742636"/>
              <a:gd name="connsiteY85" fmla="*/ 2196024 h 2262565"/>
              <a:gd name="connsiteX86" fmla="*/ 4697715 w 7742636"/>
              <a:gd name="connsiteY86" fmla="*/ 2182838 h 2262565"/>
              <a:gd name="connsiteX87" fmla="*/ 4557612 w 7742636"/>
              <a:gd name="connsiteY87" fmla="*/ 2040843 h 2262565"/>
              <a:gd name="connsiteX88" fmla="*/ 4363368 w 7742636"/>
              <a:gd name="connsiteY88" fmla="*/ 1993155 h 2262565"/>
              <a:gd name="connsiteX89" fmla="*/ 4201200 w 7742636"/>
              <a:gd name="connsiteY89" fmla="*/ 2024317 h 2262565"/>
              <a:gd name="connsiteX90" fmla="*/ 3946259 w 7742636"/>
              <a:gd name="connsiteY90" fmla="*/ 2038734 h 2262565"/>
              <a:gd name="connsiteX91" fmla="*/ 3787775 w 7742636"/>
              <a:gd name="connsiteY91" fmla="*/ 1899306 h 2262565"/>
              <a:gd name="connsiteX92" fmla="*/ 3687661 w 7742636"/>
              <a:gd name="connsiteY92" fmla="*/ 1793330 h 2262565"/>
              <a:gd name="connsiteX93" fmla="*/ 3535488 w 7742636"/>
              <a:gd name="connsiteY93" fmla="*/ 1740216 h 2262565"/>
              <a:gd name="connsiteX94" fmla="*/ 3268933 w 7742636"/>
              <a:gd name="connsiteY94" fmla="*/ 1795981 h 2262565"/>
              <a:gd name="connsiteX95" fmla="*/ 2900710 w 7742636"/>
              <a:gd name="connsiteY95" fmla="*/ 1840729 h 2262565"/>
              <a:gd name="connsiteX96" fmla="*/ 2268662 w 7742636"/>
              <a:gd name="connsiteY96" fmla="*/ 1987523 h 2262565"/>
              <a:gd name="connsiteX97" fmla="*/ 2138220 w 7742636"/>
              <a:gd name="connsiteY97" fmla="*/ 2231097 h 2262565"/>
              <a:gd name="connsiteX98" fmla="*/ 2122707 w 7742636"/>
              <a:gd name="connsiteY98" fmla="*/ 2262565 h 2262565"/>
              <a:gd name="connsiteX99" fmla="*/ 2069710 w 7742636"/>
              <a:gd name="connsiteY99" fmla="*/ 2262565 h 2262565"/>
              <a:gd name="connsiteX100" fmla="*/ 2095602 w 7742636"/>
              <a:gd name="connsiteY100" fmla="*/ 2210122 h 2262565"/>
              <a:gd name="connsiteX101" fmla="*/ 2230702 w 7742636"/>
              <a:gd name="connsiteY101" fmla="*/ 1961298 h 2262565"/>
              <a:gd name="connsiteX102" fmla="*/ 2914238 w 7742636"/>
              <a:gd name="connsiteY102" fmla="*/ 1796159 h 2262565"/>
              <a:gd name="connsiteX103" fmla="*/ 3254266 w 7742636"/>
              <a:gd name="connsiteY103" fmla="*/ 1752127 h 2262565"/>
              <a:gd name="connsiteX104" fmla="*/ 3541946 w 7742636"/>
              <a:gd name="connsiteY104" fmla="*/ 1694144 h 2262565"/>
              <a:gd name="connsiteX105" fmla="*/ 3552686 w 7742636"/>
              <a:gd name="connsiteY105" fmla="*/ 1552306 h 2262565"/>
              <a:gd name="connsiteX106" fmla="*/ 3734684 w 7742636"/>
              <a:gd name="connsiteY106" fmla="*/ 1617899 h 2262565"/>
              <a:gd name="connsiteX107" fmla="*/ 3851705 w 7742636"/>
              <a:gd name="connsiteY107" fmla="*/ 1739677 h 2262565"/>
              <a:gd name="connsiteX108" fmla="*/ 3999015 w 7742636"/>
              <a:gd name="connsiteY108" fmla="*/ 1873040 h 2262565"/>
              <a:gd name="connsiteX109" fmla="*/ 4239414 w 7742636"/>
              <a:gd name="connsiteY109" fmla="*/ 1856570 h 2262565"/>
              <a:gd name="connsiteX110" fmla="*/ 4424881 w 7742636"/>
              <a:gd name="connsiteY110" fmla="*/ 1823638 h 2262565"/>
              <a:gd name="connsiteX111" fmla="*/ 4829044 w 7742636"/>
              <a:gd name="connsiteY111" fmla="*/ 2069148 h 2262565"/>
              <a:gd name="connsiteX112" fmla="*/ 4867117 w 7742636"/>
              <a:gd name="connsiteY112" fmla="*/ 2202512 h 2262565"/>
              <a:gd name="connsiteX113" fmla="*/ 4882831 w 7742636"/>
              <a:gd name="connsiteY113" fmla="*/ 2262565 h 2262565"/>
              <a:gd name="connsiteX114" fmla="*/ 4837313 w 7742636"/>
              <a:gd name="connsiteY114" fmla="*/ 2262565 h 2262565"/>
              <a:gd name="connsiteX115" fmla="*/ 4824126 w 7742636"/>
              <a:gd name="connsiteY115" fmla="*/ 2212460 h 2262565"/>
              <a:gd name="connsiteX116" fmla="*/ 4787903 w 7742636"/>
              <a:gd name="connsiteY116" fmla="*/ 2085874 h 2262565"/>
              <a:gd name="connsiteX117" fmla="*/ 4780688 w 7742636"/>
              <a:gd name="connsiteY117" fmla="*/ 2071104 h 2262565"/>
              <a:gd name="connsiteX118" fmla="*/ 4632144 w 7742636"/>
              <a:gd name="connsiteY118" fmla="*/ 1919796 h 2262565"/>
              <a:gd name="connsiteX119" fmla="*/ 4425745 w 7742636"/>
              <a:gd name="connsiteY119" fmla="*/ 1868928 h 2262565"/>
              <a:gd name="connsiteX120" fmla="*/ 4252900 w 7742636"/>
              <a:gd name="connsiteY120" fmla="*/ 1900001 h 2262565"/>
              <a:gd name="connsiteX121" fmla="*/ 3983422 w 7742636"/>
              <a:gd name="connsiteY121" fmla="*/ 1915314 h 2262565"/>
              <a:gd name="connsiteX122" fmla="*/ 3814877 w 7742636"/>
              <a:gd name="connsiteY122" fmla="*/ 1768206 h 2262565"/>
              <a:gd name="connsiteX123" fmla="*/ 3707519 w 7742636"/>
              <a:gd name="connsiteY123" fmla="*/ 1655266 h 2262565"/>
              <a:gd name="connsiteX124" fmla="*/ 3546149 w 7742636"/>
              <a:gd name="connsiteY124" fmla="*/ 1598489 h 2262565"/>
              <a:gd name="connsiteX125" fmla="*/ 3262950 w 7742636"/>
              <a:gd name="connsiteY125" fmla="*/ 1656526 h 2262565"/>
              <a:gd name="connsiteX126" fmla="*/ 2872812 w 7742636"/>
              <a:gd name="connsiteY126" fmla="*/ 1702882 h 2262565"/>
              <a:gd name="connsiteX127" fmla="*/ 2201845 w 7742636"/>
              <a:gd name="connsiteY127" fmla="*/ 1857111 h 2262565"/>
              <a:gd name="connsiteX128" fmla="*/ 2064266 w 7742636"/>
              <a:gd name="connsiteY128" fmla="*/ 2116717 h 2262565"/>
              <a:gd name="connsiteX129" fmla="*/ 1992438 w 7742636"/>
              <a:gd name="connsiteY129" fmla="*/ 2262565 h 2262565"/>
              <a:gd name="connsiteX130" fmla="*/ 1941181 w 7742636"/>
              <a:gd name="connsiteY130" fmla="*/ 2262565 h 2262565"/>
              <a:gd name="connsiteX131" fmla="*/ 2021003 w 7742636"/>
              <a:gd name="connsiteY131" fmla="*/ 2099396 h 2262565"/>
              <a:gd name="connsiteX132" fmla="*/ 2163282 w 7742636"/>
              <a:gd name="connsiteY132" fmla="*/ 1834576 h 2262565"/>
              <a:gd name="connsiteX133" fmla="*/ 2886073 w 7742636"/>
              <a:gd name="connsiteY133" fmla="*/ 1661759 h 2262565"/>
              <a:gd name="connsiteX134" fmla="*/ 3249660 w 7742636"/>
              <a:gd name="connsiteY134" fmla="*/ 1614462 h 2262565"/>
              <a:gd name="connsiteX135" fmla="*/ 3552686 w 7742636"/>
              <a:gd name="connsiteY135" fmla="*/ 1552306 h 2262565"/>
              <a:gd name="connsiteX136" fmla="*/ 3564745 w 7742636"/>
              <a:gd name="connsiteY136" fmla="*/ 1411835 h 2262565"/>
              <a:gd name="connsiteX137" fmla="*/ 3756506 w 7742636"/>
              <a:gd name="connsiteY137" fmla="*/ 1481214 h 2262565"/>
              <a:gd name="connsiteX138" fmla="*/ 3879644 w 7742636"/>
              <a:gd name="connsiteY138" fmla="*/ 1610574 h 2262565"/>
              <a:gd name="connsiteX139" fmla="*/ 4035812 w 7742636"/>
              <a:gd name="connsiteY139" fmla="*/ 1752149 h 2262565"/>
              <a:gd name="connsiteX140" fmla="*/ 4290959 w 7742636"/>
              <a:gd name="connsiteY140" fmla="*/ 1735200 h 2262565"/>
              <a:gd name="connsiteX141" fmla="*/ 4485772 w 7742636"/>
              <a:gd name="connsiteY141" fmla="*/ 1700604 h 2262565"/>
              <a:gd name="connsiteX142" fmla="*/ 4911268 w 7742636"/>
              <a:gd name="connsiteY142" fmla="*/ 1960154 h 2262565"/>
              <a:gd name="connsiteX143" fmla="*/ 4951211 w 7742636"/>
              <a:gd name="connsiteY143" fmla="*/ 2101289 h 2262565"/>
              <a:gd name="connsiteX144" fmla="*/ 4980390 w 7742636"/>
              <a:gd name="connsiteY144" fmla="*/ 2213487 h 2262565"/>
              <a:gd name="connsiteX145" fmla="*/ 5003866 w 7742636"/>
              <a:gd name="connsiteY145" fmla="*/ 2262565 h 2262565"/>
              <a:gd name="connsiteX146" fmla="*/ 4951457 w 7742636"/>
              <a:gd name="connsiteY146" fmla="*/ 2262565 h 2262565"/>
              <a:gd name="connsiteX147" fmla="*/ 4934836 w 7742636"/>
              <a:gd name="connsiteY147" fmla="*/ 2228074 h 2262565"/>
              <a:gd name="connsiteX148" fmla="*/ 4903959 w 7742636"/>
              <a:gd name="connsiteY148" fmla="*/ 2110430 h 2262565"/>
              <a:gd name="connsiteX149" fmla="*/ 4866435 w 7742636"/>
              <a:gd name="connsiteY149" fmla="*/ 1977239 h 2262565"/>
              <a:gd name="connsiteX150" fmla="*/ 4858473 w 7742636"/>
              <a:gd name="connsiteY150" fmla="*/ 1960932 h 2262565"/>
              <a:gd name="connsiteX151" fmla="*/ 4701365 w 7742636"/>
              <a:gd name="connsiteY151" fmla="*/ 1800583 h 2262565"/>
              <a:gd name="connsiteX152" fmla="*/ 4482942 w 7742636"/>
              <a:gd name="connsiteY152" fmla="*/ 1746251 h 2262565"/>
              <a:gd name="connsiteX153" fmla="*/ 4300335 w 7742636"/>
              <a:gd name="connsiteY153" fmla="*/ 1779158 h 2262565"/>
              <a:gd name="connsiteX154" fmla="*/ 4017654 w 7742636"/>
              <a:gd name="connsiteY154" fmla="*/ 1794165 h 2262565"/>
              <a:gd name="connsiteX155" fmla="*/ 3842436 w 7742636"/>
              <a:gd name="connsiteY155" fmla="*/ 1639309 h 2262565"/>
              <a:gd name="connsiteX156" fmla="*/ 3729142 w 7742636"/>
              <a:gd name="connsiteY156" fmla="*/ 1519162 h 2262565"/>
              <a:gd name="connsiteX157" fmla="*/ 3557988 w 7742636"/>
              <a:gd name="connsiteY157" fmla="*/ 1457225 h 2262565"/>
              <a:gd name="connsiteX158" fmla="*/ 3258575 w 7742636"/>
              <a:gd name="connsiteY158" fmla="*/ 1519648 h 2262565"/>
              <a:gd name="connsiteX159" fmla="*/ 2847286 w 7742636"/>
              <a:gd name="connsiteY159" fmla="*/ 1568198 h 2262565"/>
              <a:gd name="connsiteX160" fmla="*/ 2136827 w 7742636"/>
              <a:gd name="connsiteY160" fmla="*/ 1730650 h 2262565"/>
              <a:gd name="connsiteX161" fmla="*/ 1990951 w 7742636"/>
              <a:gd name="connsiteY161" fmla="*/ 2002967 h 2262565"/>
              <a:gd name="connsiteX162" fmla="*/ 1903589 w 7742636"/>
              <a:gd name="connsiteY162" fmla="*/ 2181288 h 2262565"/>
              <a:gd name="connsiteX163" fmla="*/ 1851099 w 7742636"/>
              <a:gd name="connsiteY163" fmla="*/ 2262565 h 2262565"/>
              <a:gd name="connsiteX164" fmla="*/ 1796246 w 7742636"/>
              <a:gd name="connsiteY164" fmla="*/ 2262565 h 2262565"/>
              <a:gd name="connsiteX165" fmla="*/ 1863462 w 7742636"/>
              <a:gd name="connsiteY165" fmla="*/ 2158542 h 2262565"/>
              <a:gd name="connsiteX166" fmla="*/ 1949456 w 7742636"/>
              <a:gd name="connsiteY166" fmla="*/ 1983324 h 2262565"/>
              <a:gd name="connsiteX167" fmla="*/ 2099103 w 7742636"/>
              <a:gd name="connsiteY167" fmla="*/ 1703885 h 2262565"/>
              <a:gd name="connsiteX168" fmla="*/ 2861369 w 7742636"/>
              <a:gd name="connsiteY168" fmla="*/ 1523799 h 2262565"/>
              <a:gd name="connsiteX169" fmla="*/ 3244146 w 7742636"/>
              <a:gd name="connsiteY169" fmla="*/ 1475257 h 2262565"/>
              <a:gd name="connsiteX170" fmla="*/ 3564745 w 7742636"/>
              <a:gd name="connsiteY170" fmla="*/ 1411835 h 2262565"/>
              <a:gd name="connsiteX171" fmla="*/ 3575108 w 7742636"/>
              <a:gd name="connsiteY171" fmla="*/ 1271627 h 2262565"/>
              <a:gd name="connsiteX172" fmla="*/ 3776373 w 7742636"/>
              <a:gd name="connsiteY172" fmla="*/ 1344542 h 2262565"/>
              <a:gd name="connsiteX173" fmla="*/ 3905633 w 7742636"/>
              <a:gd name="connsiteY173" fmla="*/ 1479530 h 2262565"/>
              <a:gd name="connsiteX174" fmla="*/ 4070420 w 7742636"/>
              <a:gd name="connsiteY174" fmla="*/ 1629861 h 2262565"/>
              <a:gd name="connsiteX175" fmla="*/ 4339119 w 7742636"/>
              <a:gd name="connsiteY175" fmla="*/ 1615917 h 2262565"/>
              <a:gd name="connsiteX176" fmla="*/ 4544833 w 7742636"/>
              <a:gd name="connsiteY176" fmla="*/ 1579873 h 2262565"/>
              <a:gd name="connsiteX177" fmla="*/ 4991530 w 7742636"/>
              <a:gd name="connsiteY177" fmla="*/ 1853125 h 2262565"/>
              <a:gd name="connsiteX178" fmla="*/ 5034124 w 7742636"/>
              <a:gd name="connsiteY178" fmla="*/ 1998712 h 2262565"/>
              <a:gd name="connsiteX179" fmla="*/ 5064606 w 7742636"/>
              <a:gd name="connsiteY179" fmla="*/ 2117514 h 2262565"/>
              <a:gd name="connsiteX180" fmla="*/ 5118368 w 7742636"/>
              <a:gd name="connsiteY180" fmla="*/ 2228843 h 2262565"/>
              <a:gd name="connsiteX181" fmla="*/ 5145190 w 7742636"/>
              <a:gd name="connsiteY181" fmla="*/ 2262565 h 2262565"/>
              <a:gd name="connsiteX182" fmla="*/ 5086499 w 7742636"/>
              <a:gd name="connsiteY182" fmla="*/ 2262565 h 2262565"/>
              <a:gd name="connsiteX183" fmla="*/ 5078879 w 7742636"/>
              <a:gd name="connsiteY183" fmla="*/ 2252788 h 2262565"/>
              <a:gd name="connsiteX184" fmla="*/ 5022147 w 7742636"/>
              <a:gd name="connsiteY184" fmla="*/ 2133484 h 2262565"/>
              <a:gd name="connsiteX185" fmla="*/ 4989789 w 7742636"/>
              <a:gd name="connsiteY185" fmla="*/ 2008864 h 2262565"/>
              <a:gd name="connsiteX186" fmla="*/ 4950615 w 7742636"/>
              <a:gd name="connsiteY186" fmla="*/ 1868311 h 2262565"/>
              <a:gd name="connsiteX187" fmla="*/ 4941690 w 7742636"/>
              <a:gd name="connsiteY187" fmla="*/ 1850053 h 2262565"/>
              <a:gd name="connsiteX188" fmla="*/ 4775471 w 7742636"/>
              <a:gd name="connsiteY188" fmla="*/ 1679321 h 2262565"/>
              <a:gd name="connsiteX189" fmla="*/ 4543775 w 7742636"/>
              <a:gd name="connsiteY189" fmla="*/ 1621252 h 2262565"/>
              <a:gd name="connsiteX190" fmla="*/ 4351313 w 7742636"/>
              <a:gd name="connsiteY190" fmla="*/ 1655690 h 2262565"/>
              <a:gd name="connsiteX191" fmla="*/ 4052893 w 7742636"/>
              <a:gd name="connsiteY191" fmla="*/ 1672126 h 2262565"/>
              <a:gd name="connsiteX192" fmla="*/ 3868271 w 7742636"/>
              <a:gd name="connsiteY192" fmla="*/ 1506938 h 2262565"/>
              <a:gd name="connsiteX193" fmla="*/ 3748999 w 7742636"/>
              <a:gd name="connsiteY193" fmla="*/ 1379544 h 2262565"/>
              <a:gd name="connsiteX194" fmla="*/ 3568238 w 7742636"/>
              <a:gd name="connsiteY194" fmla="*/ 1314643 h 2262565"/>
              <a:gd name="connsiteX195" fmla="*/ 3251918 w 7742636"/>
              <a:gd name="connsiteY195" fmla="*/ 1379130 h 2262565"/>
              <a:gd name="connsiteX196" fmla="*/ 2819813 w 7742636"/>
              <a:gd name="connsiteY196" fmla="*/ 1429630 h 2262565"/>
              <a:gd name="connsiteX197" fmla="*/ 2070064 w 7742636"/>
              <a:gd name="connsiteY197" fmla="*/ 1599719 h 2262565"/>
              <a:gd name="connsiteX198" fmla="*/ 1916856 w 7742636"/>
              <a:gd name="connsiteY198" fmla="*/ 1886700 h 2262565"/>
              <a:gd name="connsiteX199" fmla="*/ 1825469 w 7742636"/>
              <a:gd name="connsiteY199" fmla="*/ 2075653 h 2262565"/>
              <a:gd name="connsiteX200" fmla="*/ 1742943 w 7742636"/>
              <a:gd name="connsiteY200" fmla="*/ 2210183 h 2262565"/>
              <a:gd name="connsiteX201" fmla="*/ 1703923 w 7742636"/>
              <a:gd name="connsiteY201" fmla="*/ 2262565 h 2262565"/>
              <a:gd name="connsiteX202" fmla="*/ 1646592 w 7742636"/>
              <a:gd name="connsiteY202" fmla="*/ 2262565 h 2262565"/>
              <a:gd name="connsiteX203" fmla="*/ 1703523 w 7742636"/>
              <a:gd name="connsiteY203" fmla="*/ 2186403 h 2262565"/>
              <a:gd name="connsiteX204" fmla="*/ 1784392 w 7742636"/>
              <a:gd name="connsiteY204" fmla="*/ 2054831 h 2262565"/>
              <a:gd name="connsiteX205" fmla="*/ 1874919 w 7742636"/>
              <a:gd name="connsiteY205" fmla="*/ 1870127 h 2262565"/>
              <a:gd name="connsiteX206" fmla="*/ 2031935 w 7742636"/>
              <a:gd name="connsiteY206" fmla="*/ 1576066 h 2262565"/>
              <a:gd name="connsiteX207" fmla="*/ 2833866 w 7742636"/>
              <a:gd name="connsiteY207" fmla="*/ 1388135 h 2262565"/>
              <a:gd name="connsiteX208" fmla="*/ 3238013 w 7742636"/>
              <a:gd name="connsiteY208" fmla="*/ 1337812 h 2262565"/>
              <a:gd name="connsiteX209" fmla="*/ 3575108 w 7742636"/>
              <a:gd name="connsiteY209" fmla="*/ 1271627 h 2262565"/>
              <a:gd name="connsiteX210" fmla="*/ 3585999 w 7742636"/>
              <a:gd name="connsiteY210" fmla="*/ 1130538 h 2262565"/>
              <a:gd name="connsiteX211" fmla="*/ 3797309 w 7742636"/>
              <a:gd name="connsiteY211" fmla="*/ 1207854 h 2262565"/>
              <a:gd name="connsiteX212" fmla="*/ 3932665 w 7742636"/>
              <a:gd name="connsiteY212" fmla="*/ 1351375 h 2262565"/>
              <a:gd name="connsiteX213" fmla="*/ 4106898 w 7742636"/>
              <a:gd name="connsiteY213" fmla="*/ 1510132 h 2262565"/>
              <a:gd name="connsiteX214" fmla="*/ 4390778 w 7742636"/>
              <a:gd name="connsiteY214" fmla="*/ 1491642 h 2262565"/>
              <a:gd name="connsiteX215" fmla="*/ 4605797 w 7742636"/>
              <a:gd name="connsiteY215" fmla="*/ 1453892 h 2262565"/>
              <a:gd name="connsiteX216" fmla="*/ 5073868 w 7742636"/>
              <a:gd name="connsiteY216" fmla="*/ 1741225 h 2262565"/>
              <a:gd name="connsiteX217" fmla="*/ 5117516 w 7742636"/>
              <a:gd name="connsiteY217" fmla="*/ 1897855 h 2262565"/>
              <a:gd name="connsiteX218" fmla="*/ 5149673 w 7742636"/>
              <a:gd name="connsiteY218" fmla="*/ 2023059 h 2262565"/>
              <a:gd name="connsiteX219" fmla="*/ 5283012 w 7742636"/>
              <a:gd name="connsiteY219" fmla="*/ 2237798 h 2262565"/>
              <a:gd name="connsiteX220" fmla="*/ 5312316 w 7742636"/>
              <a:gd name="connsiteY220" fmla="*/ 2262565 h 2262565"/>
              <a:gd name="connsiteX221" fmla="*/ 5242461 w 7742636"/>
              <a:gd name="connsiteY221" fmla="*/ 2262565 h 2262565"/>
              <a:gd name="connsiteX222" fmla="*/ 5165402 w 7742636"/>
              <a:gd name="connsiteY222" fmla="*/ 2164075 h 2262565"/>
              <a:gd name="connsiteX223" fmla="*/ 5105238 w 7742636"/>
              <a:gd name="connsiteY223" fmla="*/ 2038981 h 2262565"/>
              <a:gd name="connsiteX224" fmla="*/ 5071620 w 7742636"/>
              <a:gd name="connsiteY224" fmla="*/ 1907793 h 2262565"/>
              <a:gd name="connsiteX225" fmla="*/ 5030613 w 7742636"/>
              <a:gd name="connsiteY225" fmla="*/ 1759515 h 2262565"/>
              <a:gd name="connsiteX226" fmla="*/ 5020902 w 7742636"/>
              <a:gd name="connsiteY226" fmla="*/ 1739678 h 2262565"/>
              <a:gd name="connsiteX227" fmla="*/ 4846610 w 7742636"/>
              <a:gd name="connsiteY227" fmla="*/ 1561456 h 2262565"/>
              <a:gd name="connsiteX228" fmla="*/ 4604323 w 7742636"/>
              <a:gd name="connsiteY228" fmla="*/ 1500338 h 2262565"/>
              <a:gd name="connsiteX229" fmla="*/ 4401730 w 7742636"/>
              <a:gd name="connsiteY229" fmla="*/ 1536805 h 2262565"/>
              <a:gd name="connsiteX230" fmla="*/ 4089335 w 7742636"/>
              <a:gd name="connsiteY230" fmla="*/ 1552355 h 2262565"/>
              <a:gd name="connsiteX231" fmla="*/ 3896091 w 7742636"/>
              <a:gd name="connsiteY231" fmla="*/ 1378414 h 2262565"/>
              <a:gd name="connsiteX232" fmla="*/ 3768562 w 7742636"/>
              <a:gd name="connsiteY232" fmla="*/ 1245964 h 2262565"/>
              <a:gd name="connsiteX233" fmla="*/ 3578258 w 7742636"/>
              <a:gd name="connsiteY233" fmla="*/ 1177130 h 2262565"/>
              <a:gd name="connsiteX234" fmla="*/ 3245647 w 7742636"/>
              <a:gd name="connsiteY234" fmla="*/ 1244155 h 2262565"/>
              <a:gd name="connsiteX235" fmla="*/ 2791978 w 7742636"/>
              <a:gd name="connsiteY235" fmla="*/ 1297009 h 2262565"/>
              <a:gd name="connsiteX236" fmla="*/ 2002973 w 7742636"/>
              <a:gd name="connsiteY236" fmla="*/ 1474782 h 2262565"/>
              <a:gd name="connsiteX237" fmla="*/ 1843017 w 7742636"/>
              <a:gd name="connsiteY237" fmla="*/ 1773689 h 2262565"/>
              <a:gd name="connsiteX238" fmla="*/ 1745909 w 7742636"/>
              <a:gd name="connsiteY238" fmla="*/ 1970703 h 2262565"/>
              <a:gd name="connsiteX239" fmla="*/ 1560637 w 7742636"/>
              <a:gd name="connsiteY239" fmla="*/ 2244282 h 2262565"/>
              <a:gd name="connsiteX240" fmla="*/ 1544658 w 7742636"/>
              <a:gd name="connsiteY240" fmla="*/ 2262565 h 2262565"/>
              <a:gd name="connsiteX241" fmla="*/ 1486233 w 7742636"/>
              <a:gd name="connsiteY241" fmla="*/ 2262565 h 2262565"/>
              <a:gd name="connsiteX242" fmla="*/ 1524932 w 7742636"/>
              <a:gd name="connsiteY242" fmla="*/ 2218292 h 2262565"/>
              <a:gd name="connsiteX243" fmla="*/ 1706734 w 7742636"/>
              <a:gd name="connsiteY243" fmla="*/ 1949920 h 2262565"/>
              <a:gd name="connsiteX244" fmla="*/ 1801889 w 7742636"/>
              <a:gd name="connsiteY244" fmla="*/ 1755795 h 2262565"/>
              <a:gd name="connsiteX245" fmla="*/ 1966043 w 7742636"/>
              <a:gd name="connsiteY245" fmla="*/ 1447646 h 2262565"/>
              <a:gd name="connsiteX246" fmla="*/ 2807225 w 7742636"/>
              <a:gd name="connsiteY246" fmla="*/ 1252035 h 2262565"/>
              <a:gd name="connsiteX247" fmla="*/ 3232562 w 7742636"/>
              <a:gd name="connsiteY247" fmla="*/ 1199559 h 2262565"/>
              <a:gd name="connsiteX248" fmla="*/ 3585999 w 7742636"/>
              <a:gd name="connsiteY248" fmla="*/ 1130538 h 2262565"/>
              <a:gd name="connsiteX249" fmla="*/ 3599607 w 7742636"/>
              <a:gd name="connsiteY249" fmla="*/ 987304 h 2262565"/>
              <a:gd name="connsiteX250" fmla="*/ 3820641 w 7742636"/>
              <a:gd name="connsiteY250" fmla="*/ 1068553 h 2262565"/>
              <a:gd name="connsiteX251" fmla="*/ 3961933 w 7742636"/>
              <a:gd name="connsiteY251" fmla="*/ 1219285 h 2262565"/>
              <a:gd name="connsiteX252" fmla="*/ 4144373 w 7742636"/>
              <a:gd name="connsiteY252" fmla="*/ 1386958 h 2262565"/>
              <a:gd name="connsiteX253" fmla="*/ 4442448 w 7742636"/>
              <a:gd name="connsiteY253" fmla="*/ 1367820 h 2262565"/>
              <a:gd name="connsiteX254" fmla="*/ 4665408 w 7742636"/>
              <a:gd name="connsiteY254" fmla="*/ 1329523 h 2262565"/>
              <a:gd name="connsiteX255" fmla="*/ 5154893 w 7742636"/>
              <a:gd name="connsiteY255" fmla="*/ 1630973 h 2262565"/>
              <a:gd name="connsiteX256" fmla="*/ 5200372 w 7742636"/>
              <a:gd name="connsiteY256" fmla="*/ 1795333 h 2262565"/>
              <a:gd name="connsiteX257" fmla="*/ 5233830 w 7742636"/>
              <a:gd name="connsiteY257" fmla="*/ 1927141 h 2262565"/>
              <a:gd name="connsiteX258" fmla="*/ 5473067 w 7742636"/>
              <a:gd name="connsiteY258" fmla="*/ 2237752 h 2262565"/>
              <a:gd name="connsiteX259" fmla="*/ 5514286 w 7742636"/>
              <a:gd name="connsiteY259" fmla="*/ 2262565 h 2262565"/>
              <a:gd name="connsiteX260" fmla="*/ 5431748 w 7742636"/>
              <a:gd name="connsiteY260" fmla="*/ 2262565 h 2262565"/>
              <a:gd name="connsiteX261" fmla="*/ 5340078 w 7742636"/>
              <a:gd name="connsiteY261" fmla="*/ 2183495 h 2262565"/>
              <a:gd name="connsiteX262" fmla="*/ 5193483 w 7742636"/>
              <a:gd name="connsiteY262" fmla="*/ 1943494 h 2262565"/>
              <a:gd name="connsiteX263" fmla="*/ 5158322 w 7742636"/>
              <a:gd name="connsiteY263" fmla="*/ 1806245 h 2262565"/>
              <a:gd name="connsiteX264" fmla="*/ 5115483 w 7742636"/>
              <a:gd name="connsiteY264" fmla="*/ 1650237 h 2262565"/>
              <a:gd name="connsiteX265" fmla="*/ 5105030 w 7742636"/>
              <a:gd name="connsiteY265" fmla="*/ 1628857 h 2262565"/>
              <a:gd name="connsiteX266" fmla="*/ 4667584 w 7742636"/>
              <a:gd name="connsiteY266" fmla="*/ 1377518 h 2262565"/>
              <a:gd name="connsiteX267" fmla="*/ 4454915 w 7742636"/>
              <a:gd name="connsiteY267" fmla="*/ 1415108 h 2262565"/>
              <a:gd name="connsiteX268" fmla="*/ 4124843 w 7742636"/>
              <a:gd name="connsiteY268" fmla="*/ 1432080 h 2262565"/>
              <a:gd name="connsiteX269" fmla="*/ 3922986 w 7742636"/>
              <a:gd name="connsiteY269" fmla="*/ 1249382 h 2262565"/>
              <a:gd name="connsiteX270" fmla="*/ 3791455 w 7742636"/>
              <a:gd name="connsiteY270" fmla="*/ 1107785 h 2262565"/>
              <a:gd name="connsiteX271" fmla="*/ 3591986 w 7742636"/>
              <a:gd name="connsiteY271" fmla="*/ 1034932 h 2262565"/>
              <a:gd name="connsiteX272" fmla="*/ 3242580 w 7742636"/>
              <a:gd name="connsiteY272" fmla="*/ 1105244 h 2262565"/>
              <a:gd name="connsiteX273" fmla="*/ 2767368 w 7742636"/>
              <a:gd name="connsiteY273" fmla="*/ 1159505 h 2262565"/>
              <a:gd name="connsiteX274" fmla="*/ 1939446 w 7742636"/>
              <a:gd name="connsiteY274" fmla="*/ 1344711 h 2262565"/>
              <a:gd name="connsiteX275" fmla="*/ 1769405 w 7742636"/>
              <a:gd name="connsiteY275" fmla="*/ 1661547 h 2262565"/>
              <a:gd name="connsiteX276" fmla="*/ 1668091 w 7742636"/>
              <a:gd name="connsiteY276" fmla="*/ 1867812 h 2262565"/>
              <a:gd name="connsiteX277" fmla="*/ 1473692 w 7742636"/>
              <a:gd name="connsiteY277" fmla="*/ 2154475 h 2262565"/>
              <a:gd name="connsiteX278" fmla="*/ 1379116 w 7742636"/>
              <a:gd name="connsiteY278" fmla="*/ 2262565 h 2262565"/>
              <a:gd name="connsiteX279" fmla="*/ 1319407 w 7742636"/>
              <a:gd name="connsiteY279" fmla="*/ 2262565 h 2262565"/>
              <a:gd name="connsiteX280" fmla="*/ 1327659 w 7742636"/>
              <a:gd name="connsiteY280" fmla="*/ 2254290 h 2262565"/>
              <a:gd name="connsiteX281" fmla="*/ 1630899 w 7742636"/>
              <a:gd name="connsiteY281" fmla="*/ 1845126 h 2262565"/>
              <a:gd name="connsiteX282" fmla="*/ 1730633 w 7742636"/>
              <a:gd name="connsiteY282" fmla="*/ 1641547 h 2262565"/>
              <a:gd name="connsiteX283" fmla="*/ 1902301 w 7742636"/>
              <a:gd name="connsiteY283" fmla="*/ 1317158 h 2262565"/>
              <a:gd name="connsiteX284" fmla="*/ 2782812 w 7742636"/>
              <a:gd name="connsiteY284" fmla="*/ 1113951 h 2262565"/>
              <a:gd name="connsiteX285" fmla="*/ 3229480 w 7742636"/>
              <a:gd name="connsiteY285" fmla="*/ 1059653 h 2262565"/>
              <a:gd name="connsiteX286" fmla="*/ 3599607 w 7742636"/>
              <a:gd name="connsiteY286" fmla="*/ 987304 h 2262565"/>
              <a:gd name="connsiteX287" fmla="*/ 3610460 w 7742636"/>
              <a:gd name="connsiteY287" fmla="*/ 849842 h 2262565"/>
              <a:gd name="connsiteX288" fmla="*/ 3840912 w 7742636"/>
              <a:gd name="connsiteY288" fmla="*/ 934996 h 2262565"/>
              <a:gd name="connsiteX289" fmla="*/ 3988733 w 7742636"/>
              <a:gd name="connsiteY289" fmla="*/ 1093143 h 2262565"/>
              <a:gd name="connsiteX290" fmla="*/ 4179621 w 7742636"/>
              <a:gd name="connsiteY290" fmla="*/ 1269190 h 2262565"/>
              <a:gd name="connsiteX291" fmla="*/ 4492067 w 7742636"/>
              <a:gd name="connsiteY291" fmla="*/ 1249781 h 2262565"/>
              <a:gd name="connsiteX292" fmla="*/ 4727490 w 7742636"/>
              <a:gd name="connsiteY292" fmla="*/ 1208303 h 2262565"/>
              <a:gd name="connsiteX293" fmla="*/ 5238155 w 7742636"/>
              <a:gd name="connsiteY293" fmla="*/ 1524409 h 2262565"/>
              <a:gd name="connsiteX294" fmla="*/ 5284363 w 7742636"/>
              <a:gd name="connsiteY294" fmla="*/ 1694212 h 2262565"/>
              <a:gd name="connsiteX295" fmla="*/ 5319463 w 7742636"/>
              <a:gd name="connsiteY295" fmla="*/ 1832376 h 2262565"/>
              <a:gd name="connsiteX296" fmla="*/ 5688338 w 7742636"/>
              <a:gd name="connsiteY296" fmla="*/ 2229690 h 2262565"/>
              <a:gd name="connsiteX297" fmla="*/ 5761592 w 7742636"/>
              <a:gd name="connsiteY297" fmla="*/ 2262565 h 2262565"/>
              <a:gd name="connsiteX298" fmla="*/ 5652190 w 7742636"/>
              <a:gd name="connsiteY298" fmla="*/ 2262565 h 2262565"/>
              <a:gd name="connsiteX299" fmla="*/ 5537408 w 7742636"/>
              <a:gd name="connsiteY299" fmla="*/ 2192374 h 2262565"/>
              <a:gd name="connsiteX300" fmla="*/ 5276966 w 7742636"/>
              <a:gd name="connsiteY300" fmla="*/ 1848306 h 2262565"/>
              <a:gd name="connsiteX301" fmla="*/ 5240585 w 7742636"/>
              <a:gd name="connsiteY301" fmla="*/ 1704529 h 2262565"/>
              <a:gd name="connsiteX302" fmla="*/ 5195459 w 7742636"/>
              <a:gd name="connsiteY302" fmla="*/ 1540918 h 2262565"/>
              <a:gd name="connsiteX303" fmla="*/ 5184081 w 7742636"/>
              <a:gd name="connsiteY303" fmla="*/ 1517626 h 2262565"/>
              <a:gd name="connsiteX304" fmla="*/ 4726218 w 7742636"/>
              <a:gd name="connsiteY304" fmla="*/ 1254165 h 2262565"/>
              <a:gd name="connsiteX305" fmla="*/ 4503791 w 7742636"/>
              <a:gd name="connsiteY305" fmla="*/ 1293583 h 2262565"/>
              <a:gd name="connsiteX306" fmla="*/ 4162092 w 7742636"/>
              <a:gd name="connsiteY306" fmla="*/ 1311456 h 2262565"/>
              <a:gd name="connsiteX307" fmla="*/ 3951371 w 7742636"/>
              <a:gd name="connsiteY307" fmla="*/ 1120550 h 2262565"/>
              <a:gd name="connsiteX308" fmla="*/ 3813353 w 7742636"/>
              <a:gd name="connsiteY308" fmla="*/ 971575 h 2262565"/>
              <a:gd name="connsiteX309" fmla="*/ 3603805 w 7742636"/>
              <a:gd name="connsiteY309" fmla="*/ 894931 h 2262565"/>
              <a:gd name="connsiteX310" fmla="*/ 3237888 w 7742636"/>
              <a:gd name="connsiteY310" fmla="*/ 968050 h 2262565"/>
              <a:gd name="connsiteX311" fmla="*/ 2741486 w 7742636"/>
              <a:gd name="connsiteY311" fmla="*/ 1024466 h 2262565"/>
              <a:gd name="connsiteX312" fmla="*/ 1873935 w 7742636"/>
              <a:gd name="connsiteY312" fmla="*/ 1217558 h 2262565"/>
              <a:gd name="connsiteX313" fmla="*/ 1697309 w 7742636"/>
              <a:gd name="connsiteY313" fmla="*/ 1548650 h 2262565"/>
              <a:gd name="connsiteX314" fmla="*/ 1591835 w 7742636"/>
              <a:gd name="connsiteY314" fmla="*/ 1764199 h 2262565"/>
              <a:gd name="connsiteX315" fmla="*/ 1269433 w 7742636"/>
              <a:gd name="connsiteY315" fmla="*/ 2199708 h 2262565"/>
              <a:gd name="connsiteX316" fmla="*/ 1206788 w 7742636"/>
              <a:gd name="connsiteY316" fmla="*/ 2262565 h 2262565"/>
              <a:gd name="connsiteX317" fmla="*/ 1139597 w 7742636"/>
              <a:gd name="connsiteY317" fmla="*/ 2262565 h 2262565"/>
              <a:gd name="connsiteX318" fmla="*/ 1232975 w 7742636"/>
              <a:gd name="connsiteY318" fmla="*/ 2168962 h 2262565"/>
              <a:gd name="connsiteX319" fmla="*/ 1550777 w 7742636"/>
              <a:gd name="connsiteY319" fmla="*/ 1740482 h 2262565"/>
              <a:gd name="connsiteX320" fmla="*/ 1655248 w 7742636"/>
              <a:gd name="connsiteY320" fmla="*/ 1527842 h 2262565"/>
              <a:gd name="connsiteX321" fmla="*/ 1835407 w 7742636"/>
              <a:gd name="connsiteY321" fmla="*/ 1190166 h 2262565"/>
              <a:gd name="connsiteX322" fmla="*/ 2755954 w 7742636"/>
              <a:gd name="connsiteY322" fmla="*/ 980859 h 2262565"/>
              <a:gd name="connsiteX323" fmla="*/ 3224025 w 7742636"/>
              <a:gd name="connsiteY323" fmla="*/ 924825 h 2262565"/>
              <a:gd name="connsiteX324" fmla="*/ 3610460 w 7742636"/>
              <a:gd name="connsiteY324" fmla="*/ 849842 h 2262565"/>
              <a:gd name="connsiteX325" fmla="*/ 3617923 w 7742636"/>
              <a:gd name="connsiteY325" fmla="*/ 708259 h 2262565"/>
              <a:gd name="connsiteX326" fmla="*/ 3858011 w 7742636"/>
              <a:gd name="connsiteY326" fmla="*/ 797249 h 2262565"/>
              <a:gd name="connsiteX327" fmla="*/ 4012189 w 7742636"/>
              <a:gd name="connsiteY327" fmla="*/ 962435 h 2262565"/>
              <a:gd name="connsiteX328" fmla="*/ 4211690 w 7742636"/>
              <a:gd name="connsiteY328" fmla="*/ 1147239 h 2262565"/>
              <a:gd name="connsiteX329" fmla="*/ 4539838 w 7742636"/>
              <a:gd name="connsiteY329" fmla="*/ 1126360 h 2262565"/>
              <a:gd name="connsiteX330" fmla="*/ 4787335 w 7742636"/>
              <a:gd name="connsiteY330" fmla="*/ 1082852 h 2262565"/>
              <a:gd name="connsiteX331" fmla="*/ 5319572 w 7742636"/>
              <a:gd name="connsiteY331" fmla="*/ 1412460 h 2262565"/>
              <a:gd name="connsiteX332" fmla="*/ 5368751 w 7742636"/>
              <a:gd name="connsiteY332" fmla="*/ 1592320 h 2262565"/>
              <a:gd name="connsiteX333" fmla="*/ 5404972 w 7742636"/>
              <a:gd name="connsiteY333" fmla="*/ 1736716 h 2262565"/>
              <a:gd name="connsiteX334" fmla="*/ 5926936 w 7742636"/>
              <a:gd name="connsiteY334" fmla="*/ 2215097 h 2262565"/>
              <a:gd name="connsiteX335" fmla="*/ 6062324 w 7742636"/>
              <a:gd name="connsiteY335" fmla="*/ 2262565 h 2262565"/>
              <a:gd name="connsiteX336" fmla="*/ 5939396 w 7742636"/>
              <a:gd name="connsiteY336" fmla="*/ 2262565 h 2262565"/>
              <a:gd name="connsiteX337" fmla="*/ 5900546 w 7742636"/>
              <a:gd name="connsiteY337" fmla="*/ 2248886 h 2262565"/>
              <a:gd name="connsiteX338" fmla="*/ 5358289 w 7742636"/>
              <a:gd name="connsiteY338" fmla="*/ 1747023 h 2262565"/>
              <a:gd name="connsiteX339" fmla="*/ 5320605 w 7742636"/>
              <a:gd name="connsiteY339" fmla="*/ 1596642 h 2262565"/>
              <a:gd name="connsiteX340" fmla="*/ 5274769 w 7742636"/>
              <a:gd name="connsiteY340" fmla="*/ 1426637 h 2262565"/>
              <a:gd name="connsiteX341" fmla="*/ 5262649 w 7742636"/>
              <a:gd name="connsiteY341" fmla="*/ 1401804 h 2262565"/>
              <a:gd name="connsiteX342" fmla="*/ 4784155 w 7742636"/>
              <a:gd name="connsiteY342" fmla="*/ 1125803 h 2262565"/>
              <a:gd name="connsiteX343" fmla="*/ 4551420 w 7742636"/>
              <a:gd name="connsiteY343" fmla="*/ 1166879 h 2262565"/>
              <a:gd name="connsiteX344" fmla="*/ 4195146 w 7742636"/>
              <a:gd name="connsiteY344" fmla="*/ 1185606 h 2262565"/>
              <a:gd name="connsiteX345" fmla="*/ 3975807 w 7742636"/>
              <a:gd name="connsiteY345" fmla="*/ 985946 h 2262565"/>
              <a:gd name="connsiteX346" fmla="*/ 3831849 w 7742636"/>
              <a:gd name="connsiteY346" fmla="*/ 829766 h 2262565"/>
              <a:gd name="connsiteX347" fmla="*/ 3612158 w 7742636"/>
              <a:gd name="connsiteY347" fmla="*/ 749558 h 2262565"/>
              <a:gd name="connsiteX348" fmla="*/ 3230384 w 7742636"/>
              <a:gd name="connsiteY348" fmla="*/ 825472 h 2262565"/>
              <a:gd name="connsiteX349" fmla="*/ 2713573 w 7742636"/>
              <a:gd name="connsiteY349" fmla="*/ 885619 h 2262565"/>
              <a:gd name="connsiteX350" fmla="*/ 1807479 w 7742636"/>
              <a:gd name="connsiteY350" fmla="*/ 1087889 h 2262565"/>
              <a:gd name="connsiteX351" fmla="*/ 1623724 w 7742636"/>
              <a:gd name="connsiteY351" fmla="*/ 1433062 h 2262565"/>
              <a:gd name="connsiteX352" fmla="*/ 1513325 w 7742636"/>
              <a:gd name="connsiteY352" fmla="*/ 1658240 h 2262565"/>
              <a:gd name="connsiteX353" fmla="*/ 1043074 w 7742636"/>
              <a:gd name="connsiteY353" fmla="*/ 2246913 h 2262565"/>
              <a:gd name="connsiteX354" fmla="*/ 1025109 w 7742636"/>
              <a:gd name="connsiteY354" fmla="*/ 2262565 h 2262565"/>
              <a:gd name="connsiteX355" fmla="*/ 954058 w 7742636"/>
              <a:gd name="connsiteY355" fmla="*/ 2262565 h 2262565"/>
              <a:gd name="connsiteX356" fmla="*/ 1006790 w 7742636"/>
              <a:gd name="connsiteY356" fmla="*/ 2216676 h 2262565"/>
              <a:gd name="connsiteX357" fmla="*/ 1469903 w 7742636"/>
              <a:gd name="connsiteY357" fmla="*/ 1637650 h 2262565"/>
              <a:gd name="connsiteX358" fmla="*/ 1578727 w 7742636"/>
              <a:gd name="connsiteY358" fmla="*/ 1415149 h 2262565"/>
              <a:gd name="connsiteX359" fmla="*/ 1766432 w 7742636"/>
              <a:gd name="connsiteY359" fmla="*/ 1063228 h 2262565"/>
              <a:gd name="connsiteX360" fmla="*/ 2725691 w 7742636"/>
              <a:gd name="connsiteY360" fmla="*/ 844118 h 2262565"/>
              <a:gd name="connsiteX361" fmla="*/ 3214914 w 7742636"/>
              <a:gd name="connsiteY361" fmla="*/ 785889 h 2262565"/>
              <a:gd name="connsiteX362" fmla="*/ 3617923 w 7742636"/>
              <a:gd name="connsiteY362" fmla="*/ 708259 h 2262565"/>
              <a:gd name="connsiteX363" fmla="*/ 3630815 w 7742636"/>
              <a:gd name="connsiteY363" fmla="*/ 568379 h 2262565"/>
              <a:gd name="connsiteX364" fmla="*/ 3880668 w 7742636"/>
              <a:gd name="connsiteY364" fmla="*/ 661163 h 2262565"/>
              <a:gd name="connsiteX365" fmla="*/ 4040742 w 7742636"/>
              <a:gd name="connsiteY365" fmla="*/ 833517 h 2262565"/>
              <a:gd name="connsiteX366" fmla="*/ 4249283 w 7742636"/>
              <a:gd name="connsiteY366" fmla="*/ 1026907 h 2262565"/>
              <a:gd name="connsiteX367" fmla="*/ 4589477 w 7742636"/>
              <a:gd name="connsiteY367" fmla="*/ 1004957 h 2262565"/>
              <a:gd name="connsiteX368" fmla="*/ 4845145 w 7742636"/>
              <a:gd name="connsiteY368" fmla="*/ 960366 h 2262565"/>
              <a:gd name="connsiteX369" fmla="*/ 5399512 w 7742636"/>
              <a:gd name="connsiteY369" fmla="*/ 1303638 h 2262565"/>
              <a:gd name="connsiteX370" fmla="*/ 5451331 w 7742636"/>
              <a:gd name="connsiteY370" fmla="*/ 1491851 h 2262565"/>
              <a:gd name="connsiteX371" fmla="*/ 5489031 w 7742636"/>
              <a:gd name="connsiteY371" fmla="*/ 1643228 h 2262565"/>
              <a:gd name="connsiteX372" fmla="*/ 6188738 w 7742636"/>
              <a:gd name="connsiteY372" fmla="*/ 2195952 h 2262565"/>
              <a:gd name="connsiteX373" fmla="*/ 6428180 w 7742636"/>
              <a:gd name="connsiteY373" fmla="*/ 2262565 h 2262565"/>
              <a:gd name="connsiteX374" fmla="*/ 6257835 w 7742636"/>
              <a:gd name="connsiteY374" fmla="*/ 2262565 h 2262565"/>
              <a:gd name="connsiteX375" fmla="*/ 6170497 w 7742636"/>
              <a:gd name="connsiteY375" fmla="*/ 2236961 h 2262565"/>
              <a:gd name="connsiteX376" fmla="*/ 5447509 w 7742636"/>
              <a:gd name="connsiteY376" fmla="*/ 1657210 h 2262565"/>
              <a:gd name="connsiteX377" fmla="*/ 5407967 w 7742636"/>
              <a:gd name="connsiteY377" fmla="*/ 1500058 h 2262565"/>
              <a:gd name="connsiteX378" fmla="*/ 5359732 w 7742636"/>
              <a:gd name="connsiteY378" fmla="*/ 1321158 h 2262565"/>
              <a:gd name="connsiteX379" fmla="*/ 5346826 w 7742636"/>
              <a:gd name="connsiteY379" fmla="*/ 1294745 h 2262565"/>
              <a:gd name="connsiteX380" fmla="*/ 4843858 w 7742636"/>
              <a:gd name="connsiteY380" fmla="*/ 1005232 h 2262565"/>
              <a:gd name="connsiteX381" fmla="*/ 4601401 w 7742636"/>
              <a:gd name="connsiteY381" fmla="*/ 1048180 h 2262565"/>
              <a:gd name="connsiteX382" fmla="*/ 4230793 w 7742636"/>
              <a:gd name="connsiteY382" fmla="*/ 1067218 h 2262565"/>
              <a:gd name="connsiteX383" fmla="*/ 4002797 w 7742636"/>
              <a:gd name="connsiteY383" fmla="*/ 858762 h 2262565"/>
              <a:gd name="connsiteX384" fmla="*/ 3852106 w 7742636"/>
              <a:gd name="connsiteY384" fmla="*/ 695751 h 2262565"/>
              <a:gd name="connsiteX385" fmla="*/ 3623694 w 7742636"/>
              <a:gd name="connsiteY385" fmla="*/ 611259 h 2262565"/>
              <a:gd name="connsiteX386" fmla="*/ 3224884 w 7742636"/>
              <a:gd name="connsiteY386" fmla="*/ 690142 h 2262565"/>
              <a:gd name="connsiteX387" fmla="*/ 2685962 w 7742636"/>
              <a:gd name="connsiteY387" fmla="*/ 750530 h 2262565"/>
              <a:gd name="connsiteX388" fmla="*/ 1739411 w 7742636"/>
              <a:gd name="connsiteY388" fmla="*/ 959067 h 2262565"/>
              <a:gd name="connsiteX389" fmla="*/ 1547733 w 7742636"/>
              <a:gd name="connsiteY389" fmla="*/ 1318694 h 2262565"/>
              <a:gd name="connsiteX390" fmla="*/ 1433131 w 7742636"/>
              <a:gd name="connsiteY390" fmla="*/ 1553119 h 2262565"/>
              <a:gd name="connsiteX391" fmla="*/ 943024 w 7742636"/>
              <a:gd name="connsiteY391" fmla="*/ 2166433 h 2262565"/>
              <a:gd name="connsiteX392" fmla="*/ 832510 w 7742636"/>
              <a:gd name="connsiteY392" fmla="*/ 2262565 h 2262565"/>
              <a:gd name="connsiteX393" fmla="*/ 768318 w 7742636"/>
              <a:gd name="connsiteY393" fmla="*/ 2262565 h 2262565"/>
              <a:gd name="connsiteX394" fmla="*/ 907932 w 7742636"/>
              <a:gd name="connsiteY394" fmla="*/ 2141204 h 2262565"/>
              <a:gd name="connsiteX395" fmla="*/ 1392396 w 7742636"/>
              <a:gd name="connsiteY395" fmla="*/ 1536947 h 2262565"/>
              <a:gd name="connsiteX396" fmla="*/ 1505804 w 7742636"/>
              <a:gd name="connsiteY396" fmla="*/ 1305068 h 2262565"/>
              <a:gd name="connsiteX397" fmla="*/ 1701431 w 7742636"/>
              <a:gd name="connsiteY397" fmla="*/ 938694 h 2262565"/>
              <a:gd name="connsiteX398" fmla="*/ 2701899 w 7742636"/>
              <a:gd name="connsiteY398" fmla="*/ 710958 h 2262565"/>
              <a:gd name="connsiteX399" fmla="*/ 3212491 w 7742636"/>
              <a:gd name="connsiteY399" fmla="*/ 650947 h 2262565"/>
              <a:gd name="connsiteX400" fmla="*/ 3630815 w 7742636"/>
              <a:gd name="connsiteY400" fmla="*/ 568379 h 2262565"/>
              <a:gd name="connsiteX401" fmla="*/ 3554689 w 7742636"/>
              <a:gd name="connsiteY401" fmla="*/ 425686 h 2262565"/>
              <a:gd name="connsiteX402" fmla="*/ 3901054 w 7742636"/>
              <a:gd name="connsiteY402" fmla="*/ 522748 h 2262565"/>
              <a:gd name="connsiteX403" fmla="*/ 4067288 w 7742636"/>
              <a:gd name="connsiteY403" fmla="*/ 702722 h 2262565"/>
              <a:gd name="connsiteX404" fmla="*/ 4284268 w 7742636"/>
              <a:gd name="connsiteY404" fmla="*/ 904493 h 2262565"/>
              <a:gd name="connsiteX405" fmla="*/ 4639783 w 7742636"/>
              <a:gd name="connsiteY405" fmla="*/ 883227 h 2262565"/>
              <a:gd name="connsiteX406" fmla="*/ 4906930 w 7742636"/>
              <a:gd name="connsiteY406" fmla="*/ 836398 h 2262565"/>
              <a:gd name="connsiteX407" fmla="*/ 5482251 w 7742636"/>
              <a:gd name="connsiteY407" fmla="*/ 1195866 h 2262565"/>
              <a:gd name="connsiteX408" fmla="*/ 5534956 w 7742636"/>
              <a:gd name="connsiteY408" fmla="*/ 1390849 h 2262565"/>
              <a:gd name="connsiteX409" fmla="*/ 5574335 w 7742636"/>
              <a:gd name="connsiteY409" fmla="*/ 1548623 h 2262565"/>
              <a:gd name="connsiteX410" fmla="*/ 6637672 w 7742636"/>
              <a:gd name="connsiteY410" fmla="*/ 2218419 h 2262565"/>
              <a:gd name="connsiteX411" fmla="*/ 6804368 w 7742636"/>
              <a:gd name="connsiteY411" fmla="*/ 2262565 h 2262565"/>
              <a:gd name="connsiteX412" fmla="*/ 6628339 w 7742636"/>
              <a:gd name="connsiteY412" fmla="*/ 2262565 h 2262565"/>
              <a:gd name="connsiteX413" fmla="*/ 6624381 w 7742636"/>
              <a:gd name="connsiteY413" fmla="*/ 2261469 h 2262565"/>
              <a:gd name="connsiteX414" fmla="*/ 5529179 w 7742636"/>
              <a:gd name="connsiteY414" fmla="*/ 1562050 h 2262565"/>
              <a:gd name="connsiteX415" fmla="*/ 5488101 w 7742636"/>
              <a:gd name="connsiteY415" fmla="*/ 1398831 h 2262565"/>
              <a:gd name="connsiteX416" fmla="*/ 5437817 w 7742636"/>
              <a:gd name="connsiteY416" fmla="*/ 1211788 h 2262565"/>
              <a:gd name="connsiteX417" fmla="*/ 5424164 w 7742636"/>
              <a:gd name="connsiteY417" fmla="*/ 1183837 h 2262565"/>
              <a:gd name="connsiteX418" fmla="*/ 4904077 w 7742636"/>
              <a:gd name="connsiteY418" fmla="*/ 883002 h 2262565"/>
              <a:gd name="connsiteX419" fmla="*/ 4654057 w 7742636"/>
              <a:gd name="connsiteY419" fmla="*/ 926290 h 2262565"/>
              <a:gd name="connsiteX420" fmla="*/ 4269250 w 7742636"/>
              <a:gd name="connsiteY420" fmla="*/ 945980 h 2262565"/>
              <a:gd name="connsiteX421" fmla="*/ 4032259 w 7742636"/>
              <a:gd name="connsiteY421" fmla="*/ 728978 h 2262565"/>
              <a:gd name="connsiteX422" fmla="*/ 3875632 w 7742636"/>
              <a:gd name="connsiteY422" fmla="*/ 558756 h 2262565"/>
              <a:gd name="connsiteX423" fmla="*/ 3636917 w 7742636"/>
              <a:gd name="connsiteY423" fmla="*/ 470785 h 2262565"/>
              <a:gd name="connsiteX424" fmla="*/ 3222208 w 7742636"/>
              <a:gd name="connsiteY424" fmla="*/ 552956 h 2262565"/>
              <a:gd name="connsiteX425" fmla="*/ 2661881 w 7742636"/>
              <a:gd name="connsiteY425" fmla="*/ 615083 h 2262565"/>
              <a:gd name="connsiteX426" fmla="*/ 1676671 w 7742636"/>
              <a:gd name="connsiteY426" fmla="*/ 831508 h 2262565"/>
              <a:gd name="connsiteX427" fmla="*/ 1477444 w 7742636"/>
              <a:gd name="connsiteY427" fmla="*/ 1205385 h 2262565"/>
              <a:gd name="connsiteX428" fmla="*/ 1357897 w 7742636"/>
              <a:gd name="connsiteY428" fmla="*/ 1449459 h 2262565"/>
              <a:gd name="connsiteX429" fmla="*/ 847867 w 7742636"/>
              <a:gd name="connsiteY429" fmla="*/ 2087284 h 2262565"/>
              <a:gd name="connsiteX430" fmla="*/ 646299 w 7742636"/>
              <a:gd name="connsiteY430" fmla="*/ 2262565 h 2262565"/>
              <a:gd name="connsiteX431" fmla="*/ 575184 w 7742636"/>
              <a:gd name="connsiteY431" fmla="*/ 2262565 h 2262565"/>
              <a:gd name="connsiteX432" fmla="*/ 813353 w 7742636"/>
              <a:gd name="connsiteY432" fmla="*/ 2055677 h 2262565"/>
              <a:gd name="connsiteX433" fmla="*/ 1316620 w 7742636"/>
              <a:gd name="connsiteY433" fmla="*/ 1427273 h 2262565"/>
              <a:gd name="connsiteX434" fmla="*/ 1434604 w 7742636"/>
              <a:gd name="connsiteY434" fmla="*/ 1185944 h 2262565"/>
              <a:gd name="connsiteX435" fmla="*/ 1635826 w 7742636"/>
              <a:gd name="connsiteY435" fmla="*/ 806265 h 2262565"/>
              <a:gd name="connsiteX436" fmla="*/ 2673630 w 7742636"/>
              <a:gd name="connsiteY436" fmla="*/ 571834 h 2262565"/>
              <a:gd name="connsiteX437" fmla="*/ 3205407 w 7742636"/>
              <a:gd name="connsiteY437" fmla="*/ 509675 h 2262565"/>
              <a:gd name="connsiteX438" fmla="*/ 3554689 w 7742636"/>
              <a:gd name="connsiteY438" fmla="*/ 425686 h 2262565"/>
              <a:gd name="connsiteX439" fmla="*/ 3563418 w 7742636"/>
              <a:gd name="connsiteY439" fmla="*/ 283592 h 2262565"/>
              <a:gd name="connsiteX440" fmla="*/ 3921912 w 7742636"/>
              <a:gd name="connsiteY440" fmla="*/ 384193 h 2262565"/>
              <a:gd name="connsiteX441" fmla="*/ 4094245 w 7742636"/>
              <a:gd name="connsiteY441" fmla="*/ 570751 h 2262565"/>
              <a:gd name="connsiteX442" fmla="*/ 4319843 w 7742636"/>
              <a:gd name="connsiteY442" fmla="*/ 781276 h 2262565"/>
              <a:gd name="connsiteX443" fmla="*/ 4689730 w 7742636"/>
              <a:gd name="connsiteY443" fmla="*/ 759740 h 2262565"/>
              <a:gd name="connsiteX444" fmla="*/ 4965430 w 7742636"/>
              <a:gd name="connsiteY444" fmla="*/ 711618 h 2262565"/>
              <a:gd name="connsiteX445" fmla="*/ 5563118 w 7742636"/>
              <a:gd name="connsiteY445" fmla="*/ 1084209 h 2262565"/>
              <a:gd name="connsiteX446" fmla="*/ 5617496 w 7742636"/>
              <a:gd name="connsiteY446" fmla="*/ 1287543 h 2262565"/>
              <a:gd name="connsiteX447" fmla="*/ 5658331 w 7742636"/>
              <a:gd name="connsiteY447" fmla="*/ 1451305 h 2262565"/>
              <a:gd name="connsiteX448" fmla="*/ 6763083 w 7742636"/>
              <a:gd name="connsiteY448" fmla="*/ 2148484 h 2262565"/>
              <a:gd name="connsiteX449" fmla="*/ 7130076 w 7742636"/>
              <a:gd name="connsiteY449" fmla="*/ 2251196 h 2262565"/>
              <a:gd name="connsiteX450" fmla="*/ 7161182 w 7742636"/>
              <a:gd name="connsiteY450" fmla="*/ 2262565 h 2262565"/>
              <a:gd name="connsiteX451" fmla="*/ 7002720 w 7742636"/>
              <a:gd name="connsiteY451" fmla="*/ 2262565 h 2262565"/>
              <a:gd name="connsiteX452" fmla="*/ 6939305 w 7742636"/>
              <a:gd name="connsiteY452" fmla="*/ 2243843 h 2262565"/>
              <a:gd name="connsiteX453" fmla="*/ 6753250 w 7742636"/>
              <a:gd name="connsiteY453" fmla="*/ 2194649 h 2262565"/>
              <a:gd name="connsiteX454" fmla="*/ 5615652 w 7742636"/>
              <a:gd name="connsiteY454" fmla="*/ 1468810 h 2262565"/>
              <a:gd name="connsiteX455" fmla="*/ 5572942 w 7742636"/>
              <a:gd name="connsiteY455" fmla="*/ 1297281 h 2262565"/>
              <a:gd name="connsiteX456" fmla="*/ 5520793 w 7742636"/>
              <a:gd name="connsiteY456" fmla="*/ 1102464 h 2262565"/>
              <a:gd name="connsiteX457" fmla="*/ 5506214 w 7742636"/>
              <a:gd name="connsiteY457" fmla="*/ 1072602 h 2262565"/>
              <a:gd name="connsiteX458" fmla="*/ 4966425 w 7742636"/>
              <a:gd name="connsiteY458" fmla="*/ 759192 h 2262565"/>
              <a:gd name="connsiteX459" fmla="*/ 4705497 w 7742636"/>
              <a:gd name="connsiteY459" fmla="*/ 805880 h 2262565"/>
              <a:gd name="connsiteX460" fmla="*/ 4305982 w 7742636"/>
              <a:gd name="connsiteY460" fmla="*/ 826089 h 2262565"/>
              <a:gd name="connsiteX461" fmla="*/ 4060506 w 7742636"/>
              <a:gd name="connsiteY461" fmla="*/ 600665 h 2262565"/>
              <a:gd name="connsiteX462" fmla="*/ 3897979 w 7742636"/>
              <a:gd name="connsiteY462" fmla="*/ 423277 h 2262565"/>
              <a:gd name="connsiteX463" fmla="*/ 3649627 w 7742636"/>
              <a:gd name="connsiteY463" fmla="*/ 330746 h 2262565"/>
              <a:gd name="connsiteX464" fmla="*/ 3217576 w 7742636"/>
              <a:gd name="connsiteY464" fmla="*/ 415706 h 2262565"/>
              <a:gd name="connsiteX465" fmla="*/ 2635919 w 7742636"/>
              <a:gd name="connsiteY465" fmla="*/ 479650 h 2262565"/>
              <a:gd name="connsiteX466" fmla="*/ 1611041 w 7742636"/>
              <a:gd name="connsiteY466" fmla="*/ 703925 h 2262565"/>
              <a:gd name="connsiteX467" fmla="*/ 1404836 w 7742636"/>
              <a:gd name="connsiteY467" fmla="*/ 1093211 h 2262565"/>
              <a:gd name="connsiteX468" fmla="*/ 1280539 w 7742636"/>
              <a:gd name="connsiteY468" fmla="*/ 1346358 h 2262565"/>
              <a:gd name="connsiteX469" fmla="*/ 750472 w 7742636"/>
              <a:gd name="connsiteY469" fmla="*/ 2007608 h 2262565"/>
              <a:gd name="connsiteX470" fmla="*/ 456711 w 7742636"/>
              <a:gd name="connsiteY470" fmla="*/ 2262565 h 2262565"/>
              <a:gd name="connsiteX471" fmla="*/ 386080 w 7742636"/>
              <a:gd name="connsiteY471" fmla="*/ 2262565 h 2262565"/>
              <a:gd name="connsiteX472" fmla="*/ 395653 w 7742636"/>
              <a:gd name="connsiteY472" fmla="*/ 2255063 h 2262565"/>
              <a:gd name="connsiteX473" fmla="*/ 1240237 w 7742636"/>
              <a:gd name="connsiteY473" fmla="*/ 1323237 h 2262565"/>
              <a:gd name="connsiteX474" fmla="*/ 1362203 w 7742636"/>
              <a:gd name="connsiteY474" fmla="*/ 1071240 h 2262565"/>
              <a:gd name="connsiteX475" fmla="*/ 1573124 w 7742636"/>
              <a:gd name="connsiteY475" fmla="*/ 675792 h 2262565"/>
              <a:gd name="connsiteX476" fmla="*/ 2650396 w 7742636"/>
              <a:gd name="connsiteY476" fmla="*/ 434095 h 2262565"/>
              <a:gd name="connsiteX477" fmla="*/ 3203543 w 7742636"/>
              <a:gd name="connsiteY477" fmla="*/ 370156 h 2262565"/>
              <a:gd name="connsiteX478" fmla="*/ 3563418 w 7742636"/>
              <a:gd name="connsiteY478" fmla="*/ 283592 h 2262565"/>
              <a:gd name="connsiteX479" fmla="*/ 3571876 w 7742636"/>
              <a:gd name="connsiteY479" fmla="*/ 143355 h 2262565"/>
              <a:gd name="connsiteX480" fmla="*/ 3944661 w 7742636"/>
              <a:gd name="connsiteY480" fmla="*/ 248487 h 2262565"/>
              <a:gd name="connsiteX481" fmla="*/ 4123131 w 7742636"/>
              <a:gd name="connsiteY481" fmla="*/ 441669 h 2262565"/>
              <a:gd name="connsiteX482" fmla="*/ 4357588 w 7742636"/>
              <a:gd name="connsiteY482" fmla="*/ 660410 h 2262565"/>
              <a:gd name="connsiteX483" fmla="*/ 4741634 w 7742636"/>
              <a:gd name="connsiteY483" fmla="*/ 638183 h 2262565"/>
              <a:gd name="connsiteX484" fmla="*/ 5027443 w 7742636"/>
              <a:gd name="connsiteY484" fmla="*/ 588985 h 2262565"/>
              <a:gd name="connsiteX485" fmla="*/ 5645744 w 7742636"/>
              <a:gd name="connsiteY485" fmla="*/ 973122 h 2262565"/>
              <a:gd name="connsiteX486" fmla="*/ 5700610 w 7742636"/>
              <a:gd name="connsiteY486" fmla="*/ 1184384 h 2262565"/>
              <a:gd name="connsiteX487" fmla="*/ 5742944 w 7742636"/>
              <a:gd name="connsiteY487" fmla="*/ 1356120 h 2262565"/>
              <a:gd name="connsiteX488" fmla="*/ 6890458 w 7742636"/>
              <a:gd name="connsiteY488" fmla="*/ 2079511 h 2262565"/>
              <a:gd name="connsiteX489" fmla="*/ 7449844 w 7742636"/>
              <a:gd name="connsiteY489" fmla="*/ 2253131 h 2262565"/>
              <a:gd name="connsiteX490" fmla="*/ 7469328 w 7742636"/>
              <a:gd name="connsiteY490" fmla="*/ 2262565 h 2262565"/>
              <a:gd name="connsiteX491" fmla="*/ 7342598 w 7742636"/>
              <a:gd name="connsiteY491" fmla="*/ 2262565 h 2262565"/>
              <a:gd name="connsiteX492" fmla="*/ 7257328 w 7742636"/>
              <a:gd name="connsiteY492" fmla="*/ 2231615 h 2262565"/>
              <a:gd name="connsiteX493" fmla="*/ 6878108 w 7742636"/>
              <a:gd name="connsiteY493" fmla="*/ 2125469 h 2262565"/>
              <a:gd name="connsiteX494" fmla="*/ 5698343 w 7742636"/>
              <a:gd name="connsiteY494" fmla="*/ 1369713 h 2262565"/>
              <a:gd name="connsiteX495" fmla="*/ 5654739 w 7742636"/>
              <a:gd name="connsiteY495" fmla="*/ 1193366 h 2262565"/>
              <a:gd name="connsiteX496" fmla="*/ 5600930 w 7742636"/>
              <a:gd name="connsiteY496" fmla="*/ 991199 h 2262565"/>
              <a:gd name="connsiteX497" fmla="*/ 5585571 w 7742636"/>
              <a:gd name="connsiteY497" fmla="*/ 959755 h 2262565"/>
              <a:gd name="connsiteX498" fmla="*/ 5024575 w 7742636"/>
              <a:gd name="connsiteY498" fmla="*/ 634592 h 2262565"/>
              <a:gd name="connsiteX499" fmla="*/ 4753183 w 7742636"/>
              <a:gd name="connsiteY499" fmla="*/ 681609 h 2262565"/>
              <a:gd name="connsiteX500" fmla="*/ 4339468 w 7742636"/>
              <a:gd name="connsiteY500" fmla="*/ 702466 h 2262565"/>
              <a:gd name="connsiteX501" fmla="*/ 4085377 w 7742636"/>
              <a:gd name="connsiteY501" fmla="*/ 468286 h 2262565"/>
              <a:gd name="connsiteX502" fmla="*/ 3917099 w 7742636"/>
              <a:gd name="connsiteY502" fmla="*/ 285070 h 2262565"/>
              <a:gd name="connsiteX503" fmla="*/ 3659319 w 7742636"/>
              <a:gd name="connsiteY503" fmla="*/ 189132 h 2262565"/>
              <a:gd name="connsiteX504" fmla="*/ 3209925 w 7742636"/>
              <a:gd name="connsiteY504" fmla="*/ 278087 h 2262565"/>
              <a:gd name="connsiteX505" fmla="*/ 2607078 w 7742636"/>
              <a:gd name="connsiteY505" fmla="*/ 344188 h 2262565"/>
              <a:gd name="connsiteX506" fmla="*/ 1542693 w 7742636"/>
              <a:gd name="connsiteY506" fmla="*/ 575687 h 2262565"/>
              <a:gd name="connsiteX507" fmla="*/ 1328035 w 7742636"/>
              <a:gd name="connsiteY507" fmla="*/ 978300 h 2262565"/>
              <a:gd name="connsiteX508" fmla="*/ 1199520 w 7742636"/>
              <a:gd name="connsiteY508" fmla="*/ 1241643 h 2262565"/>
              <a:gd name="connsiteX509" fmla="*/ 313243 w 7742636"/>
              <a:gd name="connsiteY509" fmla="*/ 2220151 h 2262565"/>
              <a:gd name="connsiteX510" fmla="*/ 259086 w 7742636"/>
              <a:gd name="connsiteY510" fmla="*/ 2262565 h 2262565"/>
              <a:gd name="connsiteX511" fmla="*/ 184671 w 7742636"/>
              <a:gd name="connsiteY511" fmla="*/ 2262565 h 2262565"/>
              <a:gd name="connsiteX512" fmla="*/ 283393 w 7742636"/>
              <a:gd name="connsiteY512" fmla="*/ 2185288 h 2262565"/>
              <a:gd name="connsiteX513" fmla="*/ 1160405 w 7742636"/>
              <a:gd name="connsiteY513" fmla="*/ 1218938 h 2262565"/>
              <a:gd name="connsiteX514" fmla="*/ 1287504 w 7742636"/>
              <a:gd name="connsiteY514" fmla="*/ 958665 h 2262565"/>
              <a:gd name="connsiteX515" fmla="*/ 1505761 w 7742636"/>
              <a:gd name="connsiteY515" fmla="*/ 548548 h 2262565"/>
              <a:gd name="connsiteX516" fmla="*/ 2622701 w 7742636"/>
              <a:gd name="connsiteY516" fmla="*/ 299006 h 2262565"/>
              <a:gd name="connsiteX517" fmla="*/ 3197038 w 7742636"/>
              <a:gd name="connsiteY517" fmla="*/ 232913 h 2262565"/>
              <a:gd name="connsiteX518" fmla="*/ 3571876 w 7742636"/>
              <a:gd name="connsiteY518" fmla="*/ 143355 h 2262565"/>
              <a:gd name="connsiteX519" fmla="*/ 3578895 w 7742636"/>
              <a:gd name="connsiteY519" fmla="*/ 1571 h 2262565"/>
              <a:gd name="connsiteX520" fmla="*/ 3964769 w 7742636"/>
              <a:gd name="connsiteY520" fmla="*/ 110727 h 2262565"/>
              <a:gd name="connsiteX521" fmla="*/ 4149567 w 7742636"/>
              <a:gd name="connsiteY521" fmla="*/ 311909 h 2262565"/>
              <a:gd name="connsiteX522" fmla="*/ 4392823 w 7742636"/>
              <a:gd name="connsiteY522" fmla="*/ 539775 h 2262565"/>
              <a:gd name="connsiteX523" fmla="*/ 4791441 w 7742636"/>
              <a:gd name="connsiteY523" fmla="*/ 516698 h 2262565"/>
              <a:gd name="connsiteX524" fmla="*/ 5086970 w 7742636"/>
              <a:gd name="connsiteY524" fmla="*/ 465629 h 2262565"/>
              <a:gd name="connsiteX525" fmla="*/ 5726464 w 7742636"/>
              <a:gd name="connsiteY525" fmla="*/ 865420 h 2262565"/>
              <a:gd name="connsiteX526" fmla="*/ 5784565 w 7742636"/>
              <a:gd name="connsiteY526" fmla="*/ 1083296 h 2262565"/>
              <a:gd name="connsiteX527" fmla="*/ 5827972 w 7742636"/>
              <a:gd name="connsiteY527" fmla="*/ 1260224 h 2262565"/>
              <a:gd name="connsiteX528" fmla="*/ 7017268 w 7742636"/>
              <a:gd name="connsiteY528" fmla="*/ 2012742 h 2262565"/>
              <a:gd name="connsiteX529" fmla="*/ 7595993 w 7742636"/>
              <a:gd name="connsiteY529" fmla="*/ 2191520 h 2262565"/>
              <a:gd name="connsiteX530" fmla="*/ 7742636 w 7742636"/>
              <a:gd name="connsiteY530" fmla="*/ 2262565 h 2262565"/>
              <a:gd name="connsiteX531" fmla="*/ 7641251 w 7742636"/>
              <a:gd name="connsiteY531" fmla="*/ 2262565 h 2262565"/>
              <a:gd name="connsiteX532" fmla="*/ 7577979 w 7742636"/>
              <a:gd name="connsiteY532" fmla="*/ 2232265 h 2262565"/>
              <a:gd name="connsiteX533" fmla="*/ 7002998 w 7742636"/>
              <a:gd name="connsiteY533" fmla="*/ 2056747 h 2262565"/>
              <a:gd name="connsiteX534" fmla="*/ 5782200 w 7742636"/>
              <a:gd name="connsiteY534" fmla="*/ 1274397 h 2262565"/>
              <a:gd name="connsiteX535" fmla="*/ 5736921 w 7742636"/>
              <a:gd name="connsiteY535" fmla="*/ 1091647 h 2262565"/>
              <a:gd name="connsiteX536" fmla="*/ 5682447 w 7742636"/>
              <a:gd name="connsiteY536" fmla="*/ 881176 h 2262565"/>
              <a:gd name="connsiteX537" fmla="*/ 5666307 w 7742636"/>
              <a:gd name="connsiteY537" fmla="*/ 848148 h 2262565"/>
              <a:gd name="connsiteX538" fmla="*/ 5084715 w 7742636"/>
              <a:gd name="connsiteY538" fmla="*/ 510493 h 2262565"/>
              <a:gd name="connsiteX539" fmla="*/ 4802400 w 7742636"/>
              <a:gd name="connsiteY539" fmla="*/ 559911 h 2262565"/>
              <a:gd name="connsiteX540" fmla="*/ 4373937 w 7742636"/>
              <a:gd name="connsiteY540" fmla="*/ 581245 h 2262565"/>
              <a:gd name="connsiteX541" fmla="*/ 4110434 w 7742636"/>
              <a:gd name="connsiteY541" fmla="*/ 338685 h 2262565"/>
              <a:gd name="connsiteX542" fmla="*/ 3935275 w 7742636"/>
              <a:gd name="connsiteY542" fmla="*/ 147297 h 2262565"/>
              <a:gd name="connsiteX543" fmla="*/ 3578793 w 7742636"/>
              <a:gd name="connsiteY543" fmla="*/ 46127 h 2262565"/>
              <a:gd name="connsiteX544" fmla="*/ 3205028 w 7742636"/>
              <a:gd name="connsiteY544" fmla="*/ 136657 h 2262565"/>
              <a:gd name="connsiteX545" fmla="*/ 2580441 w 7742636"/>
              <a:gd name="connsiteY545" fmla="*/ 204741 h 2262565"/>
              <a:gd name="connsiteX546" fmla="*/ 1476978 w 7742636"/>
              <a:gd name="connsiteY546" fmla="*/ 444294 h 2262565"/>
              <a:gd name="connsiteX547" fmla="*/ 1257492 w 7742636"/>
              <a:gd name="connsiteY547" fmla="*/ 862744 h 2262565"/>
              <a:gd name="connsiteX548" fmla="*/ 1124192 w 7742636"/>
              <a:gd name="connsiteY548" fmla="*/ 1135116 h 2262565"/>
              <a:gd name="connsiteX549" fmla="*/ 206505 w 7742636"/>
              <a:gd name="connsiteY549" fmla="*/ 2150058 h 2262565"/>
              <a:gd name="connsiteX550" fmla="*/ 62711 w 7742636"/>
              <a:gd name="connsiteY550" fmla="*/ 2262565 h 2262565"/>
              <a:gd name="connsiteX551" fmla="*/ 0 w 7742636"/>
              <a:gd name="connsiteY551" fmla="*/ 2262565 h 2262565"/>
              <a:gd name="connsiteX552" fmla="*/ 0 w 7742636"/>
              <a:gd name="connsiteY552" fmla="*/ 2249556 h 2262565"/>
              <a:gd name="connsiteX553" fmla="*/ 171417 w 7742636"/>
              <a:gd name="connsiteY553" fmla="*/ 2115807 h 2262565"/>
              <a:gd name="connsiteX554" fmla="*/ 1080194 w 7742636"/>
              <a:gd name="connsiteY554" fmla="*/ 1114300 h 2262565"/>
              <a:gd name="connsiteX555" fmla="*/ 1211905 w 7742636"/>
              <a:gd name="connsiteY555" fmla="*/ 844623 h 2262565"/>
              <a:gd name="connsiteX556" fmla="*/ 1439251 w 7742636"/>
              <a:gd name="connsiteY556" fmla="*/ 419477 h 2262565"/>
              <a:gd name="connsiteX557" fmla="*/ 2596055 w 7742636"/>
              <a:gd name="connsiteY557" fmla="*/ 161511 h 2262565"/>
              <a:gd name="connsiteX558" fmla="*/ 3191345 w 7742636"/>
              <a:gd name="connsiteY558" fmla="*/ 93804 h 2262565"/>
              <a:gd name="connsiteX559" fmla="*/ 3578895 w 7742636"/>
              <a:gd name="connsiteY559" fmla="*/ 1571 h 226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</a:cxnLst>
            <a:rect l="l" t="t" r="r" b="b"/>
            <a:pathLst>
              <a:path w="7742636" h="2262565">
                <a:moveTo>
                  <a:pt x="3498634" y="2257119"/>
                </a:moveTo>
                <a:lnTo>
                  <a:pt x="3528275" y="2262565"/>
                </a:lnTo>
                <a:lnTo>
                  <a:pt x="3424743" y="2262565"/>
                </a:lnTo>
                <a:lnTo>
                  <a:pt x="3442914" y="2259196"/>
                </a:lnTo>
                <a:cubicBezTo>
                  <a:pt x="3461471" y="2256977"/>
                  <a:pt x="3480051" y="2256131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lnTo>
                  <a:pt x="3745325" y="2262565"/>
                </a:lnTo>
                <a:lnTo>
                  <a:pt x="3681030" y="2262565"/>
                </a:lnTo>
                <a:lnTo>
                  <a:pt x="3626243" y="2204234"/>
                </a:ln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2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8" y="2248987"/>
                </a:cubicBezTo>
                <a:cubicBezTo>
                  <a:pt x="2815633" y="2200942"/>
                  <a:pt x="2693234" y="2172459"/>
                  <a:pt x="2579656" y="2252756"/>
                </a:cubicBezTo>
                <a:lnTo>
                  <a:pt x="2568544" y="2262565"/>
                </a:lnTo>
                <a:lnTo>
                  <a:pt x="2499633" y="2262565"/>
                </a:lnTo>
                <a:lnTo>
                  <a:pt x="2560689" y="2211259"/>
                </a:lnTo>
                <a:cubicBezTo>
                  <a:pt x="2695574" y="2121483"/>
                  <a:pt x="2835988" y="2161988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5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2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lnTo>
                  <a:pt x="4463566" y="2262565"/>
                </a:lnTo>
                <a:lnTo>
                  <a:pt x="4361702" y="2262565"/>
                </a:lnTo>
                <a:lnTo>
                  <a:pt x="4332236" y="2250885"/>
                </a:lnTo>
                <a:cubicBezTo>
                  <a:pt x="4303677" y="2243881"/>
                  <a:pt x="4274141" y="2240770"/>
                  <a:pt x="4244446" y="2241759"/>
                </a:cubicBezTo>
                <a:cubicBezTo>
                  <a:pt x="4220187" y="2243050"/>
                  <a:pt x="4196065" y="2245919"/>
                  <a:pt x="4172231" y="2250339"/>
                </a:cubicBezTo>
                <a:lnTo>
                  <a:pt x="4124048" y="2262565"/>
                </a:lnTo>
                <a:lnTo>
                  <a:pt x="3845363" y="2262565"/>
                </a:lnTo>
                <a:lnTo>
                  <a:pt x="3796498" y="2230516"/>
                </a:lnTo>
                <a:cubicBezTo>
                  <a:pt x="3772705" y="2209776"/>
                  <a:pt x="3751748" y="2185807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70" y="2022657"/>
                </a:cubicBezTo>
                <a:cubicBezTo>
                  <a:pt x="3436978" y="2018892"/>
                  <a:pt x="3359836" y="2044948"/>
                  <a:pt x="3279494" y="2072190"/>
                </a:cubicBezTo>
                <a:cubicBezTo>
                  <a:pt x="3173718" y="2107988"/>
                  <a:pt x="3065632" y="2143981"/>
                  <a:pt x="2953830" y="2113005"/>
                </a:cubicBezTo>
                <a:cubicBezTo>
                  <a:pt x="2714974" y="2042604"/>
                  <a:pt x="2561648" y="2012701"/>
                  <a:pt x="2400327" y="2244479"/>
                </a:cubicBezTo>
                <a:lnTo>
                  <a:pt x="2390651" y="2262565"/>
                </a:lnTo>
                <a:lnTo>
                  <a:pt x="2341119" y="2262565"/>
                </a:lnTo>
                <a:lnTo>
                  <a:pt x="2364119" y="2219836"/>
                </a:ln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1" y="2097315"/>
                  <a:pt x="3161402" y="2063976"/>
                  <a:pt x="3265221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3" y="1834366"/>
                </a:moveTo>
                <a:cubicBezTo>
                  <a:pt x="3586781" y="1837722"/>
                  <a:pt x="3641294" y="1854098"/>
                  <a:pt x="3695740" y="1891341"/>
                </a:cubicBezTo>
                <a:cubicBezTo>
                  <a:pt x="3735508" y="1922129"/>
                  <a:pt x="3770630" y="1958391"/>
                  <a:pt x="3800093" y="1999077"/>
                </a:cubicBezTo>
                <a:cubicBezTo>
                  <a:pt x="3832113" y="2048817"/>
                  <a:pt x="3876968" y="2089031"/>
                  <a:pt x="3929962" y="2115514"/>
                </a:cubicBezTo>
                <a:cubicBezTo>
                  <a:pt x="3995271" y="2140360"/>
                  <a:pt x="4066505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52704" y="2144404"/>
                  <a:pt x="4581588" y="2168147"/>
                  <a:pt x="4606489" y="2195502"/>
                </a:cubicBezTo>
                <a:lnTo>
                  <a:pt x="4651641" y="2262565"/>
                </a:lnTo>
                <a:lnTo>
                  <a:pt x="4593281" y="2262565"/>
                </a:lnTo>
                <a:lnTo>
                  <a:pt x="4561799" y="2220722"/>
                </a:lnTo>
                <a:cubicBezTo>
                  <a:pt x="4539627" y="2198417"/>
                  <a:pt x="4514394" y="217913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9" y="2129660"/>
                  <a:pt x="4151577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4" y="1882054"/>
                </a:cubicBezTo>
                <a:cubicBezTo>
                  <a:pt x="3441909" y="1877758"/>
                  <a:pt x="3358850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lnTo>
                  <a:pt x="2254872" y="2262565"/>
                </a:lnTo>
                <a:lnTo>
                  <a:pt x="2204854" y="2262565"/>
                </a:lnTo>
                <a:lnTo>
                  <a:pt x="2297832" y="2089151"/>
                </a:ln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3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7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lnTo>
                  <a:pt x="4772150" y="2262565"/>
                </a:lnTo>
                <a:lnTo>
                  <a:pt x="4723012" y="2262565"/>
                </a:lnTo>
                <a:lnTo>
                  <a:pt x="4704149" y="2196024"/>
                </a:ln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5" y="1899306"/>
                </a:cubicBezTo>
                <a:cubicBezTo>
                  <a:pt x="3759578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lnTo>
                  <a:pt x="2122707" y="2262565"/>
                </a:lnTo>
                <a:lnTo>
                  <a:pt x="2069710" y="2262565"/>
                </a:lnTo>
                <a:lnTo>
                  <a:pt x="2095602" y="2210122"/>
                </a:ln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7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lnTo>
                  <a:pt x="4882831" y="2262565"/>
                </a:lnTo>
                <a:lnTo>
                  <a:pt x="4837313" y="2262565"/>
                </a:lnTo>
                <a:lnTo>
                  <a:pt x="4824126" y="2212460"/>
                </a:ln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900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30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lnTo>
                  <a:pt x="1992438" y="2262565"/>
                </a:lnTo>
                <a:lnTo>
                  <a:pt x="1941181" y="2262565"/>
                </a:lnTo>
                <a:lnTo>
                  <a:pt x="2021003" y="2099396"/>
                </a:ln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4" y="1416263"/>
                  <a:pt x="3693209" y="1436228"/>
                  <a:pt x="3756506" y="1481214"/>
                </a:cubicBezTo>
                <a:cubicBezTo>
                  <a:pt x="3803680" y="1518110"/>
                  <a:pt x="3845177" y="1561704"/>
                  <a:pt x="3879644" y="1610574"/>
                </a:cubicBezTo>
                <a:cubicBezTo>
                  <a:pt x="3917794" y="1671069"/>
                  <a:pt x="3971782" y="1720009"/>
                  <a:pt x="4035812" y="1752149"/>
                </a:cubicBezTo>
                <a:cubicBezTo>
                  <a:pt x="4114607" y="1782864"/>
                  <a:pt x="4200068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lnTo>
                  <a:pt x="5003866" y="2262565"/>
                </a:lnTo>
                <a:lnTo>
                  <a:pt x="4951457" y="2262565"/>
                </a:lnTo>
                <a:lnTo>
                  <a:pt x="4934836" y="2228074"/>
                </a:ln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3" y="1748870"/>
                  <a:pt x="4359440" y="1759955"/>
                  <a:pt x="4300335" y="1779158"/>
                </a:cubicBezTo>
                <a:cubicBezTo>
                  <a:pt x="4207722" y="1804257"/>
                  <a:pt x="4110802" y="1830461"/>
                  <a:pt x="4017654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1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3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lnTo>
                  <a:pt x="1851099" y="2262565"/>
                </a:lnTo>
                <a:lnTo>
                  <a:pt x="1796246" y="2262565"/>
                </a:lnTo>
                <a:lnTo>
                  <a:pt x="1863462" y="2158542"/>
                </a:ln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9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5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078945" y="2158123"/>
                  <a:pt x="5097029" y="2195082"/>
                  <a:pt x="5118368" y="2228843"/>
                </a:cubicBezTo>
                <a:lnTo>
                  <a:pt x="5145190" y="2262565"/>
                </a:lnTo>
                <a:lnTo>
                  <a:pt x="5086499" y="2262565"/>
                </a:lnTo>
                <a:lnTo>
                  <a:pt x="5078879" y="2252788"/>
                </a:lnTo>
                <a:cubicBezTo>
                  <a:pt x="5056476" y="2216674"/>
                  <a:pt x="5037395" y="2177071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3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9" y="1572485"/>
                  <a:pt x="3868271" y="1506938"/>
                </a:cubicBezTo>
                <a:cubicBezTo>
                  <a:pt x="3834838" y="1459021"/>
                  <a:pt x="3794656" y="1416108"/>
                  <a:pt x="3748999" y="1379544"/>
                </a:cubicBezTo>
                <a:cubicBezTo>
                  <a:pt x="3689742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800039" y="2122048"/>
                  <a:pt x="1772432" y="2166830"/>
                  <a:pt x="1742943" y="2210183"/>
                </a:cubicBezTo>
                <a:lnTo>
                  <a:pt x="1703923" y="2262565"/>
                </a:lnTo>
                <a:lnTo>
                  <a:pt x="1646592" y="2262565"/>
                </a:lnTo>
                <a:lnTo>
                  <a:pt x="1703523" y="2186403"/>
                </a:lnTo>
                <a:cubicBezTo>
                  <a:pt x="1732474" y="2143965"/>
                  <a:pt x="1759529" y="2100166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9" y="1384380"/>
                  <a:pt x="3238013" y="1337812"/>
                </a:cubicBezTo>
                <a:cubicBezTo>
                  <a:pt x="3349379" y="1301722"/>
                  <a:pt x="3462583" y="1263987"/>
                  <a:pt x="3575108" y="1271627"/>
                </a:cubicBezTo>
                <a:close/>
                <a:moveTo>
                  <a:pt x="3585999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5" y="1351375"/>
                </a:cubicBezTo>
                <a:cubicBezTo>
                  <a:pt x="3984888" y="1417722"/>
                  <a:pt x="4033866" y="1481350"/>
                  <a:pt x="4106898" y="1510132"/>
                </a:cubicBezTo>
                <a:cubicBezTo>
                  <a:pt x="4194767" y="1544576"/>
                  <a:pt x="4289964" y="1518782"/>
                  <a:pt x="4390778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179706" y="2108784"/>
                  <a:pt x="5225532" y="2179096"/>
                  <a:pt x="5283012" y="2237798"/>
                </a:cubicBezTo>
                <a:lnTo>
                  <a:pt x="5312316" y="2262565"/>
                </a:lnTo>
                <a:lnTo>
                  <a:pt x="5242461" y="2262565"/>
                </a:lnTo>
                <a:lnTo>
                  <a:pt x="5165402" y="2164075"/>
                </a:lnTo>
                <a:cubicBezTo>
                  <a:pt x="5141737" y="2126186"/>
                  <a:pt x="5121511" y="2084658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7" y="1518088"/>
                  <a:pt x="3949648" y="1448456"/>
                  <a:pt x="3896091" y="1378414"/>
                </a:cubicBezTo>
                <a:cubicBezTo>
                  <a:pt x="3860153" y="1328393"/>
                  <a:pt x="3817205" y="1283782"/>
                  <a:pt x="3768562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692523" y="2068213"/>
                  <a:pt x="1629935" y="2158884"/>
                  <a:pt x="1560637" y="2244282"/>
                </a:cubicBezTo>
                <a:lnTo>
                  <a:pt x="1544658" y="2262565"/>
                </a:lnTo>
                <a:lnTo>
                  <a:pt x="1486233" y="2262565"/>
                </a:lnTo>
                <a:lnTo>
                  <a:pt x="1524932" y="2218292"/>
                </a:lnTo>
                <a:cubicBezTo>
                  <a:pt x="1593079" y="2134315"/>
                  <a:pt x="1654492" y="20453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9" y="1130538"/>
                </a:cubicBezTo>
                <a:close/>
                <a:moveTo>
                  <a:pt x="3599607" y="987304"/>
                </a:moveTo>
                <a:cubicBezTo>
                  <a:pt x="3673813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281266" y="2062848"/>
                  <a:pt x="5365900" y="2161849"/>
                  <a:pt x="5473067" y="2237752"/>
                </a:cubicBezTo>
                <a:lnTo>
                  <a:pt x="5514286" y="2262565"/>
                </a:lnTo>
                <a:lnTo>
                  <a:pt x="5431748" y="2262565"/>
                </a:lnTo>
                <a:lnTo>
                  <a:pt x="5340078" y="2183495"/>
                </a:lnTo>
                <a:cubicBezTo>
                  <a:pt x="5277321" y="2118101"/>
                  <a:pt x="5226984" y="2039540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3" y="1432080"/>
                </a:cubicBezTo>
                <a:cubicBezTo>
                  <a:pt x="4036175" y="1397005"/>
                  <a:pt x="3978646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90" y="1039469"/>
                  <a:pt x="3591986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8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612041" y="1970000"/>
                  <a:pt x="1546377" y="2065006"/>
                  <a:pt x="1473692" y="2154475"/>
                </a:cubicBezTo>
                <a:lnTo>
                  <a:pt x="1379116" y="2262565"/>
                </a:lnTo>
                <a:lnTo>
                  <a:pt x="1319407" y="2262565"/>
                </a:lnTo>
                <a:lnTo>
                  <a:pt x="1327659" y="2254290"/>
                </a:lnTo>
                <a:cubicBezTo>
                  <a:pt x="1444654" y="2129772"/>
                  <a:pt x="1548676" y="1995141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80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8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384856" y="2021659"/>
                  <a:pt x="5520092" y="2142908"/>
                  <a:pt x="5688338" y="2229690"/>
                </a:cubicBezTo>
                <a:lnTo>
                  <a:pt x="5761592" y="2262565"/>
                </a:lnTo>
                <a:lnTo>
                  <a:pt x="5652190" y="2262565"/>
                </a:lnTo>
                <a:lnTo>
                  <a:pt x="5537408" y="2192374"/>
                </a:lnTo>
                <a:cubicBezTo>
                  <a:pt x="5421288" y="2108730"/>
                  <a:pt x="5329263" y="1999149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3" y="922037"/>
                  <a:pt x="3674785" y="899836"/>
                  <a:pt x="3603805" y="894931"/>
                </a:cubicBezTo>
                <a:cubicBezTo>
                  <a:pt x="3485507" y="886756"/>
                  <a:pt x="3363868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504037" y="1924324"/>
                  <a:pt x="1393499" y="2067561"/>
                  <a:pt x="1269433" y="2199708"/>
                </a:cubicBezTo>
                <a:lnTo>
                  <a:pt x="1206788" y="2262565"/>
                </a:lnTo>
                <a:lnTo>
                  <a:pt x="1139597" y="2262565"/>
                </a:lnTo>
                <a:lnTo>
                  <a:pt x="1232975" y="2168962"/>
                </a:lnTo>
                <a:cubicBezTo>
                  <a:pt x="1355491" y="2038643"/>
                  <a:pt x="1464465" y="1897721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5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3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4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489732" y="1985067"/>
                  <a:pt x="5688614" y="2121484"/>
                  <a:pt x="5926936" y="2215097"/>
                </a:cubicBezTo>
                <a:lnTo>
                  <a:pt x="6062324" y="2262565"/>
                </a:lnTo>
                <a:lnTo>
                  <a:pt x="5939396" y="2262565"/>
                </a:lnTo>
                <a:lnTo>
                  <a:pt x="5900546" y="2248886"/>
                </a:lnTo>
                <a:cubicBezTo>
                  <a:pt x="5654848" y="2151892"/>
                  <a:pt x="5449194" y="2009805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9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5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391368" y="1881104"/>
                  <a:pt x="1226992" y="2072516"/>
                  <a:pt x="1043074" y="2246913"/>
                </a:cubicBezTo>
                <a:lnTo>
                  <a:pt x="1025109" y="2262565"/>
                </a:lnTo>
                <a:lnTo>
                  <a:pt x="954058" y="2262565"/>
                </a:lnTo>
                <a:lnTo>
                  <a:pt x="1006790" y="2216676"/>
                </a:lnTo>
                <a:cubicBezTo>
                  <a:pt x="1188459" y="2044585"/>
                  <a:pt x="1350234" y="1856255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4" y="785889"/>
                </a:cubicBezTo>
                <a:cubicBezTo>
                  <a:pt x="3347843" y="742600"/>
                  <a:pt x="3483431" y="698187"/>
                  <a:pt x="3617923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8" y="661163"/>
                </a:cubicBezTo>
                <a:cubicBezTo>
                  <a:pt x="3942161" y="710516"/>
                  <a:pt x="3996070" y="768555"/>
                  <a:pt x="4040742" y="833517"/>
                </a:cubicBezTo>
                <a:cubicBezTo>
                  <a:pt x="4102673" y="914804"/>
                  <a:pt x="4160987" y="991629"/>
                  <a:pt x="4249283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596413" y="1953611"/>
                  <a:pt x="5874321" y="2096551"/>
                  <a:pt x="6188738" y="2195952"/>
                </a:cubicBezTo>
                <a:lnTo>
                  <a:pt x="6428180" y="2262565"/>
                </a:lnTo>
                <a:lnTo>
                  <a:pt x="6257835" y="2262565"/>
                </a:lnTo>
                <a:lnTo>
                  <a:pt x="6170497" y="2236961"/>
                </a:lnTo>
                <a:cubicBezTo>
                  <a:pt x="5847335" y="2134321"/>
                  <a:pt x="5560684" y="1985365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3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4" y="611259"/>
                </a:cubicBezTo>
                <a:cubicBezTo>
                  <a:pt x="3494751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2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306142" y="1785443"/>
                  <a:pt x="1134790" y="1984840"/>
                  <a:pt x="943024" y="2166433"/>
                </a:cubicBezTo>
                <a:lnTo>
                  <a:pt x="832510" y="2262565"/>
                </a:lnTo>
                <a:lnTo>
                  <a:pt x="768318" y="2262565"/>
                </a:lnTo>
                <a:lnTo>
                  <a:pt x="907932" y="2141204"/>
                </a:lnTo>
                <a:cubicBezTo>
                  <a:pt x="1097857" y="1961652"/>
                  <a:pt x="1267579" y="1764851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7" y="417518"/>
                  <a:pt x="3787898" y="439527"/>
                  <a:pt x="3901054" y="522748"/>
                </a:cubicBezTo>
                <a:cubicBezTo>
                  <a:pt x="3964988" y="574349"/>
                  <a:pt x="4020983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lnTo>
                  <a:pt x="6804368" y="2262565"/>
                </a:lnTo>
                <a:lnTo>
                  <a:pt x="6628339" y="2262565"/>
                </a:lnTo>
                <a:lnTo>
                  <a:pt x="6624381" y="2261469"/>
                </a:ln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1" y="904041"/>
                  <a:pt x="4097649" y="815341"/>
                  <a:pt x="4032259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4" y="461164"/>
                  <a:pt x="3364356" y="506308"/>
                  <a:pt x="3222208" y="552956"/>
                </a:cubicBezTo>
                <a:cubicBezTo>
                  <a:pt x="3039147" y="612586"/>
                  <a:pt x="2850037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225747" y="1691017"/>
                  <a:pt x="1047422" y="1898394"/>
                  <a:pt x="847867" y="2087284"/>
                </a:cubicBezTo>
                <a:lnTo>
                  <a:pt x="646299" y="2262565"/>
                </a:lnTo>
                <a:lnTo>
                  <a:pt x="575184" y="2262565"/>
                </a:lnTo>
                <a:lnTo>
                  <a:pt x="813353" y="2055677"/>
                </a:lnTo>
                <a:cubicBezTo>
                  <a:pt x="1010846" y="1868991"/>
                  <a:pt x="1186953" y="1664503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7" y="567221"/>
                  <a:pt x="3205407" y="509675"/>
                </a:cubicBezTo>
                <a:cubicBezTo>
                  <a:pt x="3320507" y="472195"/>
                  <a:pt x="3437842" y="433853"/>
                  <a:pt x="3554689" y="425686"/>
                </a:cubicBezTo>
                <a:close/>
                <a:moveTo>
                  <a:pt x="3563418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30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6886712" y="2180416"/>
                  <a:pt x="7011247" y="2212657"/>
                  <a:pt x="7130076" y="2251196"/>
                </a:cubicBezTo>
                <a:lnTo>
                  <a:pt x="7161182" y="2262565"/>
                </a:lnTo>
                <a:lnTo>
                  <a:pt x="7002720" y="2262565"/>
                </a:lnTo>
                <a:lnTo>
                  <a:pt x="6939305" y="2243843"/>
                </a:lnTo>
                <a:cubicBezTo>
                  <a:pt x="6878181" y="2227065"/>
                  <a:pt x="6815935" y="2210912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2" y="826089"/>
                </a:cubicBezTo>
                <a:cubicBezTo>
                  <a:pt x="4197771" y="782719"/>
                  <a:pt x="4128393" y="690155"/>
                  <a:pt x="4060506" y="600665"/>
                </a:cubicBezTo>
                <a:cubicBezTo>
                  <a:pt x="4015261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2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143242" y="1596670"/>
                  <a:pt x="957893" y="1811687"/>
                  <a:pt x="750472" y="2007608"/>
                </a:cubicBezTo>
                <a:lnTo>
                  <a:pt x="456711" y="2262565"/>
                </a:lnTo>
                <a:lnTo>
                  <a:pt x="386080" y="2262565"/>
                </a:lnTo>
                <a:lnTo>
                  <a:pt x="395653" y="2255063"/>
                </a:lnTo>
                <a:cubicBezTo>
                  <a:pt x="727254" y="1986262"/>
                  <a:pt x="1038170" y="169323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1" y="429786"/>
                  <a:pt x="3203543" y="370156"/>
                </a:cubicBezTo>
                <a:cubicBezTo>
                  <a:pt x="3321858" y="331337"/>
                  <a:pt x="3442751" y="291868"/>
                  <a:pt x="3563418" y="283592"/>
                </a:cubicBezTo>
                <a:close/>
                <a:moveTo>
                  <a:pt x="3571876" y="143355"/>
                </a:moveTo>
                <a:cubicBezTo>
                  <a:pt x="3697291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9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082276" y="2130067"/>
                  <a:pt x="7276464" y="2180885"/>
                  <a:pt x="7449844" y="2253131"/>
                </a:cubicBezTo>
                <a:lnTo>
                  <a:pt x="7469328" y="2262565"/>
                </a:lnTo>
                <a:lnTo>
                  <a:pt x="7342598" y="2262565"/>
                </a:lnTo>
                <a:lnTo>
                  <a:pt x="7257328" y="2231615"/>
                </a:lnTo>
                <a:cubicBezTo>
                  <a:pt x="7136522" y="2192629"/>
                  <a:pt x="7008216" y="2159285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3" y="337908"/>
                  <a:pt x="3917099" y="285070"/>
                </a:cubicBezTo>
                <a:cubicBezTo>
                  <a:pt x="3832290" y="223151"/>
                  <a:pt x="3746500" y="195399"/>
                  <a:pt x="3659319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1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259086" y="2262565"/>
                </a:lnTo>
                <a:lnTo>
                  <a:pt x="184671" y="2262565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6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7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215619" y="2064433"/>
                  <a:pt x="7416611" y="2116796"/>
                  <a:pt x="7595993" y="2191520"/>
                </a:cubicBezTo>
                <a:lnTo>
                  <a:pt x="7742636" y="2262565"/>
                </a:lnTo>
                <a:lnTo>
                  <a:pt x="7641251" y="2262565"/>
                </a:lnTo>
                <a:lnTo>
                  <a:pt x="7577979" y="2232265"/>
                </a:lnTo>
                <a:cubicBezTo>
                  <a:pt x="7403806" y="2160650"/>
                  <a:pt x="7205414" y="2109339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3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1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62711" y="2262565"/>
                </a:lnTo>
                <a:lnTo>
                  <a:pt x="0" y="2262565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4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2B3FA0B-937E-D3E2-9315-016E1BA5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82120" y="5443924"/>
            <a:ext cx="4622006" cy="1414077"/>
          </a:xfrm>
          <a:custGeom>
            <a:avLst/>
            <a:gdLst>
              <a:gd name="connsiteX0" fmla="*/ 2359046 w 4622006"/>
              <a:gd name="connsiteY0" fmla="*/ 1408646 h 1414077"/>
              <a:gd name="connsiteX1" fmla="*/ 2388623 w 4622006"/>
              <a:gd name="connsiteY1" fmla="*/ 1414077 h 1414077"/>
              <a:gd name="connsiteX2" fmla="*/ 2285269 w 4622006"/>
              <a:gd name="connsiteY2" fmla="*/ 1414077 h 1414077"/>
              <a:gd name="connsiteX3" fmla="*/ 2303331 w 4622006"/>
              <a:gd name="connsiteY3" fmla="*/ 1410727 h 1414077"/>
              <a:gd name="connsiteX4" fmla="*/ 2359046 w 4622006"/>
              <a:gd name="connsiteY4" fmla="*/ 1408646 h 1414077"/>
              <a:gd name="connsiteX5" fmla="*/ 2367250 w 4622006"/>
              <a:gd name="connsiteY5" fmla="*/ 1270539 h 1414077"/>
              <a:gd name="connsiteX6" fmla="*/ 2510729 w 4622006"/>
              <a:gd name="connsiteY6" fmla="*/ 1319943 h 1414077"/>
              <a:gd name="connsiteX7" fmla="*/ 2604193 w 4622006"/>
              <a:gd name="connsiteY7" fmla="*/ 1412316 h 1414077"/>
              <a:gd name="connsiteX8" fmla="*/ 2605725 w 4622006"/>
              <a:gd name="connsiteY8" fmla="*/ 1414077 h 1414077"/>
              <a:gd name="connsiteX9" fmla="*/ 2541430 w 4622006"/>
              <a:gd name="connsiteY9" fmla="*/ 1414077 h 1414077"/>
              <a:gd name="connsiteX10" fmla="*/ 2486647 w 4622006"/>
              <a:gd name="connsiteY10" fmla="*/ 1355749 h 1414077"/>
              <a:gd name="connsiteX11" fmla="*/ 2363148 w 4622006"/>
              <a:gd name="connsiteY11" fmla="*/ 1314598 h 1414077"/>
              <a:gd name="connsiteX12" fmla="*/ 2146266 w 4622006"/>
              <a:gd name="connsiteY12" fmla="*/ 1361465 h 1414077"/>
              <a:gd name="connsiteX13" fmla="*/ 1841969 w 4622006"/>
              <a:gd name="connsiteY13" fmla="*/ 1400501 h 1414077"/>
              <a:gd name="connsiteX14" fmla="*/ 1440056 w 4622006"/>
              <a:gd name="connsiteY14" fmla="*/ 1404270 h 1414077"/>
              <a:gd name="connsiteX15" fmla="*/ 1428947 w 4622006"/>
              <a:gd name="connsiteY15" fmla="*/ 1414077 h 1414077"/>
              <a:gd name="connsiteX16" fmla="*/ 1360037 w 4622006"/>
              <a:gd name="connsiteY16" fmla="*/ 1414077 h 1414077"/>
              <a:gd name="connsiteX17" fmla="*/ 1421090 w 4622006"/>
              <a:gd name="connsiteY17" fmla="*/ 1362774 h 1414077"/>
              <a:gd name="connsiteX18" fmla="*/ 1852900 w 4622006"/>
              <a:gd name="connsiteY18" fmla="*/ 1358584 h 1414077"/>
              <a:gd name="connsiteX19" fmla="*/ 2129281 w 4622006"/>
              <a:gd name="connsiteY19" fmla="*/ 1319764 h 1414077"/>
              <a:gd name="connsiteX20" fmla="*/ 2367250 w 4622006"/>
              <a:gd name="connsiteY20" fmla="*/ 1270539 h 1414077"/>
              <a:gd name="connsiteX21" fmla="*/ 2380232 w 4622006"/>
              <a:gd name="connsiteY21" fmla="*/ 1128482 h 1414077"/>
              <a:gd name="connsiteX22" fmla="*/ 2533288 w 4622006"/>
              <a:gd name="connsiteY22" fmla="*/ 1182006 h 1414077"/>
              <a:gd name="connsiteX23" fmla="*/ 2630911 w 4622006"/>
              <a:gd name="connsiteY23" fmla="*/ 1282907 h 1414077"/>
              <a:gd name="connsiteX24" fmla="*/ 2752125 w 4622006"/>
              <a:gd name="connsiteY24" fmla="*/ 1390549 h 1414077"/>
              <a:gd name="connsiteX25" fmla="*/ 2949419 w 4622006"/>
              <a:gd name="connsiteY25" fmla="*/ 1375890 h 1414077"/>
              <a:gd name="connsiteX26" fmla="*/ 3104959 w 4622006"/>
              <a:gd name="connsiteY26" fmla="*/ 1347984 h 1414077"/>
              <a:gd name="connsiteX27" fmla="*/ 3305589 w 4622006"/>
              <a:gd name="connsiteY27" fmla="*/ 1399181 h 1414077"/>
              <a:gd name="connsiteX28" fmla="*/ 3323981 w 4622006"/>
              <a:gd name="connsiteY28" fmla="*/ 1414077 h 1414077"/>
              <a:gd name="connsiteX29" fmla="*/ 3222132 w 4622006"/>
              <a:gd name="connsiteY29" fmla="*/ 1414077 h 1414077"/>
              <a:gd name="connsiteX30" fmla="*/ 3192629 w 4622006"/>
              <a:gd name="connsiteY30" fmla="*/ 1402380 h 1414077"/>
              <a:gd name="connsiteX31" fmla="*/ 3104854 w 4622006"/>
              <a:gd name="connsiteY31" fmla="*/ 1393270 h 1414077"/>
              <a:gd name="connsiteX32" fmla="*/ 3032640 w 4622006"/>
              <a:gd name="connsiteY32" fmla="*/ 1401849 h 1414077"/>
              <a:gd name="connsiteX33" fmla="*/ 2984454 w 4622006"/>
              <a:gd name="connsiteY33" fmla="*/ 1414077 h 1414077"/>
              <a:gd name="connsiteX34" fmla="*/ 2705778 w 4622006"/>
              <a:gd name="connsiteY34" fmla="*/ 1414077 h 1414077"/>
              <a:gd name="connsiteX35" fmla="*/ 2656907 w 4622006"/>
              <a:gd name="connsiteY35" fmla="*/ 1382026 h 1414077"/>
              <a:gd name="connsiteX36" fmla="*/ 2594694 w 4622006"/>
              <a:gd name="connsiteY36" fmla="*/ 1310694 h 1414077"/>
              <a:gd name="connsiteX37" fmla="*/ 2506084 w 4622006"/>
              <a:gd name="connsiteY37" fmla="*/ 1219333 h 1414077"/>
              <a:gd name="connsiteX38" fmla="*/ 2372576 w 4622006"/>
              <a:gd name="connsiteY38" fmla="*/ 1174165 h 1414077"/>
              <a:gd name="connsiteX39" fmla="*/ 2139866 w 4622006"/>
              <a:gd name="connsiteY39" fmla="*/ 1223658 h 1414077"/>
              <a:gd name="connsiteX40" fmla="*/ 1814237 w 4622006"/>
              <a:gd name="connsiteY40" fmla="*/ 1264515 h 1414077"/>
              <a:gd name="connsiteX41" fmla="*/ 1260694 w 4622006"/>
              <a:gd name="connsiteY41" fmla="*/ 1395949 h 1414077"/>
              <a:gd name="connsiteX42" fmla="*/ 1251000 w 4622006"/>
              <a:gd name="connsiteY42" fmla="*/ 1414077 h 1414077"/>
              <a:gd name="connsiteX43" fmla="*/ 1201513 w 4622006"/>
              <a:gd name="connsiteY43" fmla="*/ 1414077 h 1414077"/>
              <a:gd name="connsiteX44" fmla="*/ 1224525 w 4622006"/>
              <a:gd name="connsiteY44" fmla="*/ 1371347 h 1414077"/>
              <a:gd name="connsiteX45" fmla="*/ 1827702 w 4622006"/>
              <a:gd name="connsiteY45" fmla="*/ 1220862 h 1414077"/>
              <a:gd name="connsiteX46" fmla="*/ 2125627 w 4622006"/>
              <a:gd name="connsiteY46" fmla="*/ 1180638 h 1414077"/>
              <a:gd name="connsiteX47" fmla="*/ 2380232 w 4622006"/>
              <a:gd name="connsiteY47" fmla="*/ 1128482 h 1414077"/>
              <a:gd name="connsiteX48" fmla="*/ 2392670 w 4622006"/>
              <a:gd name="connsiteY48" fmla="*/ 985876 h 1414077"/>
              <a:gd name="connsiteX49" fmla="*/ 2556149 w 4622006"/>
              <a:gd name="connsiteY49" fmla="*/ 1042847 h 1414077"/>
              <a:gd name="connsiteX50" fmla="*/ 2660498 w 4622006"/>
              <a:gd name="connsiteY50" fmla="*/ 1150587 h 1414077"/>
              <a:gd name="connsiteX51" fmla="*/ 2790369 w 4622006"/>
              <a:gd name="connsiteY51" fmla="*/ 1267024 h 1414077"/>
              <a:gd name="connsiteX52" fmla="*/ 3002236 w 4622006"/>
              <a:gd name="connsiteY52" fmla="*/ 1251512 h 1414077"/>
              <a:gd name="connsiteX53" fmla="*/ 3167678 w 4622006"/>
              <a:gd name="connsiteY53" fmla="*/ 1222105 h 1414077"/>
              <a:gd name="connsiteX54" fmla="*/ 3381029 w 4622006"/>
              <a:gd name="connsiteY54" fmla="*/ 1276641 h 1414077"/>
              <a:gd name="connsiteX55" fmla="*/ 3466899 w 4622006"/>
              <a:gd name="connsiteY55" fmla="*/ 1347008 h 1414077"/>
              <a:gd name="connsiteX56" fmla="*/ 3512055 w 4622006"/>
              <a:gd name="connsiteY56" fmla="*/ 1414077 h 1414077"/>
              <a:gd name="connsiteX57" fmla="*/ 3453690 w 4622006"/>
              <a:gd name="connsiteY57" fmla="*/ 1414077 h 1414077"/>
              <a:gd name="connsiteX58" fmla="*/ 3422206 w 4622006"/>
              <a:gd name="connsiteY58" fmla="*/ 1372231 h 1414077"/>
              <a:gd name="connsiteX59" fmla="*/ 3347137 w 4622006"/>
              <a:gd name="connsiteY59" fmla="*/ 1315024 h 1414077"/>
              <a:gd name="connsiteX60" fmla="*/ 3165192 w 4622006"/>
              <a:gd name="connsiteY60" fmla="*/ 1270454 h 1414077"/>
              <a:gd name="connsiteX61" fmla="*/ 3011982 w 4622006"/>
              <a:gd name="connsiteY61" fmla="*/ 1297214 h 1414077"/>
              <a:gd name="connsiteX62" fmla="*/ 2771239 w 4622006"/>
              <a:gd name="connsiteY62" fmla="*/ 1310984 h 1414077"/>
              <a:gd name="connsiteX63" fmla="*/ 2621371 w 4622006"/>
              <a:gd name="connsiteY63" fmla="*/ 1180311 h 1414077"/>
              <a:gd name="connsiteX64" fmla="*/ 2525418 w 4622006"/>
              <a:gd name="connsiteY64" fmla="*/ 1082860 h 1414077"/>
              <a:gd name="connsiteX65" fmla="*/ 2382904 w 4622006"/>
              <a:gd name="connsiteY65" fmla="*/ 1033560 h 1414077"/>
              <a:gd name="connsiteX66" fmla="*/ 2133067 w 4622006"/>
              <a:gd name="connsiteY66" fmla="*/ 1086077 h 1414077"/>
              <a:gd name="connsiteX67" fmla="*/ 1785834 w 4622006"/>
              <a:gd name="connsiteY67" fmla="*/ 1129250 h 1414077"/>
              <a:gd name="connsiteX68" fmla="*/ 1193453 w 4622006"/>
              <a:gd name="connsiteY68" fmla="*/ 1268200 h 1414077"/>
              <a:gd name="connsiteX69" fmla="*/ 1115276 w 4622006"/>
              <a:gd name="connsiteY69" fmla="*/ 1414077 h 1414077"/>
              <a:gd name="connsiteX70" fmla="*/ 1065259 w 4622006"/>
              <a:gd name="connsiteY70" fmla="*/ 1414077 h 1414077"/>
              <a:gd name="connsiteX71" fmla="*/ 1158241 w 4622006"/>
              <a:gd name="connsiteY71" fmla="*/ 1240657 h 1414077"/>
              <a:gd name="connsiteX72" fmla="*/ 1802446 w 4622006"/>
              <a:gd name="connsiteY72" fmla="*/ 1083121 h 1414077"/>
              <a:gd name="connsiteX73" fmla="*/ 2120354 w 4622006"/>
              <a:gd name="connsiteY73" fmla="*/ 1041279 h 1414077"/>
              <a:gd name="connsiteX74" fmla="*/ 2392670 w 4622006"/>
              <a:gd name="connsiteY74" fmla="*/ 985876 h 1414077"/>
              <a:gd name="connsiteX75" fmla="*/ 2402355 w 4622006"/>
              <a:gd name="connsiteY75" fmla="*/ 845653 h 1414077"/>
              <a:gd name="connsiteX76" fmla="*/ 2574684 w 4622006"/>
              <a:gd name="connsiteY76" fmla="*/ 907299 h 1414077"/>
              <a:gd name="connsiteX77" fmla="*/ 2684604 w 4622006"/>
              <a:gd name="connsiteY77" fmla="*/ 1020499 h 1414077"/>
              <a:gd name="connsiteX78" fmla="*/ 2823296 w 4622006"/>
              <a:gd name="connsiteY78" fmla="*/ 1145108 h 1414077"/>
              <a:gd name="connsiteX79" fmla="*/ 3050106 w 4622006"/>
              <a:gd name="connsiteY79" fmla="*/ 1130487 h 1414077"/>
              <a:gd name="connsiteX80" fmla="*/ 3225262 w 4622006"/>
              <a:gd name="connsiteY80" fmla="*/ 1099217 h 1414077"/>
              <a:gd name="connsiteX81" fmla="*/ 3451349 w 4622006"/>
              <a:gd name="connsiteY81" fmla="*/ 1157852 h 1414077"/>
              <a:gd name="connsiteX82" fmla="*/ 3608206 w 4622006"/>
              <a:gd name="connsiteY82" fmla="*/ 1330030 h 1414077"/>
              <a:gd name="connsiteX83" fmla="*/ 3632561 w 4622006"/>
              <a:gd name="connsiteY83" fmla="*/ 1414077 h 1414077"/>
              <a:gd name="connsiteX84" fmla="*/ 3583419 w 4622006"/>
              <a:gd name="connsiteY84" fmla="*/ 1414077 h 1414077"/>
              <a:gd name="connsiteX85" fmla="*/ 3564558 w 4622006"/>
              <a:gd name="connsiteY85" fmla="*/ 1347531 h 1414077"/>
              <a:gd name="connsiteX86" fmla="*/ 3558125 w 4622006"/>
              <a:gd name="connsiteY86" fmla="*/ 1334344 h 1414077"/>
              <a:gd name="connsiteX87" fmla="*/ 3418017 w 4622006"/>
              <a:gd name="connsiteY87" fmla="*/ 1192353 h 1414077"/>
              <a:gd name="connsiteX88" fmla="*/ 3223778 w 4622006"/>
              <a:gd name="connsiteY88" fmla="*/ 1144662 h 1414077"/>
              <a:gd name="connsiteX89" fmla="*/ 3061609 w 4622006"/>
              <a:gd name="connsiteY89" fmla="*/ 1175824 h 1414077"/>
              <a:gd name="connsiteX90" fmla="*/ 2806668 w 4622006"/>
              <a:gd name="connsiteY90" fmla="*/ 1190242 h 1414077"/>
              <a:gd name="connsiteX91" fmla="*/ 2648183 w 4622006"/>
              <a:gd name="connsiteY91" fmla="*/ 1050814 h 1414077"/>
              <a:gd name="connsiteX92" fmla="*/ 2548070 w 4622006"/>
              <a:gd name="connsiteY92" fmla="*/ 944837 h 1414077"/>
              <a:gd name="connsiteX93" fmla="*/ 2395898 w 4622006"/>
              <a:gd name="connsiteY93" fmla="*/ 891723 h 1414077"/>
              <a:gd name="connsiteX94" fmla="*/ 2129342 w 4622006"/>
              <a:gd name="connsiteY94" fmla="*/ 947488 h 1414077"/>
              <a:gd name="connsiteX95" fmla="*/ 1761120 w 4622006"/>
              <a:gd name="connsiteY95" fmla="*/ 992236 h 1414077"/>
              <a:gd name="connsiteX96" fmla="*/ 1129070 w 4622006"/>
              <a:gd name="connsiteY96" fmla="*/ 1139030 h 1414077"/>
              <a:gd name="connsiteX97" fmla="*/ 998627 w 4622006"/>
              <a:gd name="connsiteY97" fmla="*/ 1382603 h 1414077"/>
              <a:gd name="connsiteX98" fmla="*/ 983111 w 4622006"/>
              <a:gd name="connsiteY98" fmla="*/ 1414077 h 1414077"/>
              <a:gd name="connsiteX99" fmla="*/ 930113 w 4622006"/>
              <a:gd name="connsiteY99" fmla="*/ 1414077 h 1414077"/>
              <a:gd name="connsiteX100" fmla="*/ 956009 w 4622006"/>
              <a:gd name="connsiteY100" fmla="*/ 1361629 h 1414077"/>
              <a:gd name="connsiteX101" fmla="*/ 1091110 w 4622006"/>
              <a:gd name="connsiteY101" fmla="*/ 1112805 h 1414077"/>
              <a:gd name="connsiteX102" fmla="*/ 1774642 w 4622006"/>
              <a:gd name="connsiteY102" fmla="*/ 947671 h 1414077"/>
              <a:gd name="connsiteX103" fmla="*/ 2114676 w 4622006"/>
              <a:gd name="connsiteY103" fmla="*/ 903634 h 1414077"/>
              <a:gd name="connsiteX104" fmla="*/ 2402355 w 4622006"/>
              <a:gd name="connsiteY104" fmla="*/ 845653 h 1414077"/>
              <a:gd name="connsiteX105" fmla="*/ 2413093 w 4622006"/>
              <a:gd name="connsiteY105" fmla="*/ 703816 h 1414077"/>
              <a:gd name="connsiteX106" fmla="*/ 2595093 w 4622006"/>
              <a:gd name="connsiteY106" fmla="*/ 769407 h 1414077"/>
              <a:gd name="connsiteX107" fmla="*/ 2712115 w 4622006"/>
              <a:gd name="connsiteY107" fmla="*/ 891184 h 1414077"/>
              <a:gd name="connsiteX108" fmla="*/ 2859425 w 4622006"/>
              <a:gd name="connsiteY108" fmla="*/ 1024548 h 1414077"/>
              <a:gd name="connsiteX109" fmla="*/ 3099822 w 4622006"/>
              <a:gd name="connsiteY109" fmla="*/ 1008076 h 1414077"/>
              <a:gd name="connsiteX110" fmla="*/ 3285290 w 4622006"/>
              <a:gd name="connsiteY110" fmla="*/ 975144 h 1414077"/>
              <a:gd name="connsiteX111" fmla="*/ 3689449 w 4622006"/>
              <a:gd name="connsiteY111" fmla="*/ 1220659 h 1414077"/>
              <a:gd name="connsiteX112" fmla="*/ 3727522 w 4622006"/>
              <a:gd name="connsiteY112" fmla="*/ 1354023 h 1414077"/>
              <a:gd name="connsiteX113" fmla="*/ 3743239 w 4622006"/>
              <a:gd name="connsiteY113" fmla="*/ 1414077 h 1414077"/>
              <a:gd name="connsiteX114" fmla="*/ 3697719 w 4622006"/>
              <a:gd name="connsiteY114" fmla="*/ 1414077 h 1414077"/>
              <a:gd name="connsiteX115" fmla="*/ 3684531 w 4622006"/>
              <a:gd name="connsiteY115" fmla="*/ 1363971 h 1414077"/>
              <a:gd name="connsiteX116" fmla="*/ 3648312 w 4622006"/>
              <a:gd name="connsiteY116" fmla="*/ 1237381 h 1414077"/>
              <a:gd name="connsiteX117" fmla="*/ 3641093 w 4622006"/>
              <a:gd name="connsiteY117" fmla="*/ 1222616 h 1414077"/>
              <a:gd name="connsiteX118" fmla="*/ 3492549 w 4622006"/>
              <a:gd name="connsiteY118" fmla="*/ 1071307 h 1414077"/>
              <a:gd name="connsiteX119" fmla="*/ 3286153 w 4622006"/>
              <a:gd name="connsiteY119" fmla="*/ 1020435 h 1414077"/>
              <a:gd name="connsiteX120" fmla="*/ 3113308 w 4622006"/>
              <a:gd name="connsiteY120" fmla="*/ 1051510 h 1414077"/>
              <a:gd name="connsiteX121" fmla="*/ 2843793 w 4622006"/>
              <a:gd name="connsiteY121" fmla="*/ 1066781 h 1414077"/>
              <a:gd name="connsiteX122" fmla="*/ 2675281 w 4622006"/>
              <a:gd name="connsiteY122" fmla="*/ 919716 h 1414077"/>
              <a:gd name="connsiteX123" fmla="*/ 2567924 w 4622006"/>
              <a:gd name="connsiteY123" fmla="*/ 806778 h 1414077"/>
              <a:gd name="connsiteX124" fmla="*/ 2406554 w 4622006"/>
              <a:gd name="connsiteY124" fmla="*/ 750000 h 1414077"/>
              <a:gd name="connsiteX125" fmla="*/ 2123360 w 4622006"/>
              <a:gd name="connsiteY125" fmla="*/ 808034 h 1414077"/>
              <a:gd name="connsiteX126" fmla="*/ 1733220 w 4622006"/>
              <a:gd name="connsiteY126" fmla="*/ 854389 h 1414077"/>
              <a:gd name="connsiteX127" fmla="*/ 1062252 w 4622006"/>
              <a:gd name="connsiteY127" fmla="*/ 1008620 h 1414077"/>
              <a:gd name="connsiteX128" fmla="*/ 924668 w 4622006"/>
              <a:gd name="connsiteY128" fmla="*/ 1268228 h 1414077"/>
              <a:gd name="connsiteX129" fmla="*/ 852790 w 4622006"/>
              <a:gd name="connsiteY129" fmla="*/ 1414077 h 1414077"/>
              <a:gd name="connsiteX130" fmla="*/ 801523 w 4622006"/>
              <a:gd name="connsiteY130" fmla="*/ 1414077 h 1414077"/>
              <a:gd name="connsiteX131" fmla="*/ 881409 w 4622006"/>
              <a:gd name="connsiteY131" fmla="*/ 1250903 h 1414077"/>
              <a:gd name="connsiteX132" fmla="*/ 1023685 w 4622006"/>
              <a:gd name="connsiteY132" fmla="*/ 986088 h 1414077"/>
              <a:gd name="connsiteX133" fmla="*/ 1746477 w 4622006"/>
              <a:gd name="connsiteY133" fmla="*/ 813270 h 1414077"/>
              <a:gd name="connsiteX134" fmla="*/ 2110068 w 4622006"/>
              <a:gd name="connsiteY134" fmla="*/ 765970 h 1414077"/>
              <a:gd name="connsiteX135" fmla="*/ 2413093 w 4622006"/>
              <a:gd name="connsiteY135" fmla="*/ 703816 h 1414077"/>
              <a:gd name="connsiteX136" fmla="*/ 2425155 w 4622006"/>
              <a:gd name="connsiteY136" fmla="*/ 563341 h 1414077"/>
              <a:gd name="connsiteX137" fmla="*/ 2616916 w 4622006"/>
              <a:gd name="connsiteY137" fmla="*/ 632722 h 1414077"/>
              <a:gd name="connsiteX138" fmla="*/ 2740054 w 4622006"/>
              <a:gd name="connsiteY138" fmla="*/ 762081 h 1414077"/>
              <a:gd name="connsiteX139" fmla="*/ 2896222 w 4622006"/>
              <a:gd name="connsiteY139" fmla="*/ 903656 h 1414077"/>
              <a:gd name="connsiteX140" fmla="*/ 3151369 w 4622006"/>
              <a:gd name="connsiteY140" fmla="*/ 886708 h 1414077"/>
              <a:gd name="connsiteX141" fmla="*/ 3346183 w 4622006"/>
              <a:gd name="connsiteY141" fmla="*/ 852111 h 1414077"/>
              <a:gd name="connsiteX142" fmla="*/ 3771679 w 4622006"/>
              <a:gd name="connsiteY142" fmla="*/ 1111661 h 1414077"/>
              <a:gd name="connsiteX143" fmla="*/ 3811622 w 4622006"/>
              <a:gd name="connsiteY143" fmla="*/ 1252796 h 1414077"/>
              <a:gd name="connsiteX144" fmla="*/ 3840800 w 4622006"/>
              <a:gd name="connsiteY144" fmla="*/ 1364994 h 1414077"/>
              <a:gd name="connsiteX145" fmla="*/ 3864279 w 4622006"/>
              <a:gd name="connsiteY145" fmla="*/ 1414077 h 1414077"/>
              <a:gd name="connsiteX146" fmla="*/ 3811870 w 4622006"/>
              <a:gd name="connsiteY146" fmla="*/ 1414077 h 1414077"/>
              <a:gd name="connsiteX147" fmla="*/ 3795247 w 4622006"/>
              <a:gd name="connsiteY147" fmla="*/ 1379581 h 1414077"/>
              <a:gd name="connsiteX148" fmla="*/ 3764370 w 4622006"/>
              <a:gd name="connsiteY148" fmla="*/ 1261937 h 1414077"/>
              <a:gd name="connsiteX149" fmla="*/ 3726844 w 4622006"/>
              <a:gd name="connsiteY149" fmla="*/ 1128745 h 1414077"/>
              <a:gd name="connsiteX150" fmla="*/ 3718884 w 4622006"/>
              <a:gd name="connsiteY150" fmla="*/ 1112439 h 1414077"/>
              <a:gd name="connsiteX151" fmla="*/ 3561775 w 4622006"/>
              <a:gd name="connsiteY151" fmla="*/ 952090 h 1414077"/>
              <a:gd name="connsiteX152" fmla="*/ 3343348 w 4622006"/>
              <a:gd name="connsiteY152" fmla="*/ 897763 h 1414077"/>
              <a:gd name="connsiteX153" fmla="*/ 3160745 w 4622006"/>
              <a:gd name="connsiteY153" fmla="*/ 930665 h 1414077"/>
              <a:gd name="connsiteX154" fmla="*/ 2878065 w 4622006"/>
              <a:gd name="connsiteY154" fmla="*/ 945672 h 1414077"/>
              <a:gd name="connsiteX155" fmla="*/ 2702847 w 4622006"/>
              <a:gd name="connsiteY155" fmla="*/ 790816 h 1414077"/>
              <a:gd name="connsiteX156" fmla="*/ 2589554 w 4622006"/>
              <a:gd name="connsiteY156" fmla="*/ 670669 h 1414077"/>
              <a:gd name="connsiteX157" fmla="*/ 2418398 w 4622006"/>
              <a:gd name="connsiteY157" fmla="*/ 608732 h 1414077"/>
              <a:gd name="connsiteX158" fmla="*/ 2118985 w 4622006"/>
              <a:gd name="connsiteY158" fmla="*/ 671156 h 1414077"/>
              <a:gd name="connsiteX159" fmla="*/ 1707696 w 4622006"/>
              <a:gd name="connsiteY159" fmla="*/ 719705 h 1414077"/>
              <a:gd name="connsiteX160" fmla="*/ 997236 w 4622006"/>
              <a:gd name="connsiteY160" fmla="*/ 882157 h 1414077"/>
              <a:gd name="connsiteX161" fmla="*/ 851359 w 4622006"/>
              <a:gd name="connsiteY161" fmla="*/ 1154475 h 1414077"/>
              <a:gd name="connsiteX162" fmla="*/ 763994 w 4622006"/>
              <a:gd name="connsiteY162" fmla="*/ 1332798 h 1414077"/>
              <a:gd name="connsiteX163" fmla="*/ 711503 w 4622006"/>
              <a:gd name="connsiteY163" fmla="*/ 1414077 h 1414077"/>
              <a:gd name="connsiteX164" fmla="*/ 656651 w 4622006"/>
              <a:gd name="connsiteY164" fmla="*/ 1414077 h 1414077"/>
              <a:gd name="connsiteX165" fmla="*/ 723867 w 4622006"/>
              <a:gd name="connsiteY165" fmla="*/ 1310054 h 1414077"/>
              <a:gd name="connsiteX166" fmla="*/ 809865 w 4622006"/>
              <a:gd name="connsiteY166" fmla="*/ 1134832 h 1414077"/>
              <a:gd name="connsiteX167" fmla="*/ 959512 w 4622006"/>
              <a:gd name="connsiteY167" fmla="*/ 855392 h 1414077"/>
              <a:gd name="connsiteX168" fmla="*/ 1721776 w 4622006"/>
              <a:gd name="connsiteY168" fmla="*/ 675307 h 1414077"/>
              <a:gd name="connsiteX169" fmla="*/ 2104555 w 4622006"/>
              <a:gd name="connsiteY169" fmla="*/ 626764 h 1414077"/>
              <a:gd name="connsiteX170" fmla="*/ 2425155 w 4622006"/>
              <a:gd name="connsiteY170" fmla="*/ 563341 h 1414077"/>
              <a:gd name="connsiteX171" fmla="*/ 2435511 w 4622006"/>
              <a:gd name="connsiteY171" fmla="*/ 423142 h 1414077"/>
              <a:gd name="connsiteX172" fmla="*/ 2636776 w 4622006"/>
              <a:gd name="connsiteY172" fmla="*/ 496057 h 1414077"/>
              <a:gd name="connsiteX173" fmla="*/ 2766036 w 4622006"/>
              <a:gd name="connsiteY173" fmla="*/ 631044 h 1414077"/>
              <a:gd name="connsiteX174" fmla="*/ 2930822 w 4622006"/>
              <a:gd name="connsiteY174" fmla="*/ 781376 h 1414077"/>
              <a:gd name="connsiteX175" fmla="*/ 3199525 w 4622006"/>
              <a:gd name="connsiteY175" fmla="*/ 767428 h 1414077"/>
              <a:gd name="connsiteX176" fmla="*/ 3405239 w 4622006"/>
              <a:gd name="connsiteY176" fmla="*/ 731385 h 1414077"/>
              <a:gd name="connsiteX177" fmla="*/ 3851932 w 4622006"/>
              <a:gd name="connsiteY177" fmla="*/ 1004640 h 1414077"/>
              <a:gd name="connsiteX178" fmla="*/ 3894530 w 4622006"/>
              <a:gd name="connsiteY178" fmla="*/ 1150223 h 1414077"/>
              <a:gd name="connsiteX179" fmla="*/ 3925007 w 4622006"/>
              <a:gd name="connsiteY179" fmla="*/ 1269030 h 1414077"/>
              <a:gd name="connsiteX180" fmla="*/ 3978772 w 4622006"/>
              <a:gd name="connsiteY180" fmla="*/ 1380359 h 1414077"/>
              <a:gd name="connsiteX181" fmla="*/ 4005592 w 4622006"/>
              <a:gd name="connsiteY181" fmla="*/ 1414077 h 1414077"/>
              <a:gd name="connsiteX182" fmla="*/ 3946905 w 4622006"/>
              <a:gd name="connsiteY182" fmla="*/ 1414077 h 1414077"/>
              <a:gd name="connsiteX183" fmla="*/ 3939286 w 4622006"/>
              <a:gd name="connsiteY183" fmla="*/ 1404302 h 1414077"/>
              <a:gd name="connsiteX184" fmla="*/ 3882553 w 4622006"/>
              <a:gd name="connsiteY184" fmla="*/ 1284996 h 1414077"/>
              <a:gd name="connsiteX185" fmla="*/ 3850195 w 4622006"/>
              <a:gd name="connsiteY185" fmla="*/ 1160375 h 1414077"/>
              <a:gd name="connsiteX186" fmla="*/ 3811017 w 4622006"/>
              <a:gd name="connsiteY186" fmla="*/ 1019827 h 1414077"/>
              <a:gd name="connsiteX187" fmla="*/ 3802092 w 4622006"/>
              <a:gd name="connsiteY187" fmla="*/ 1001568 h 1414077"/>
              <a:gd name="connsiteX188" fmla="*/ 3635873 w 4622006"/>
              <a:gd name="connsiteY188" fmla="*/ 830836 h 1414077"/>
              <a:gd name="connsiteX189" fmla="*/ 3404177 w 4622006"/>
              <a:gd name="connsiteY189" fmla="*/ 772768 h 1414077"/>
              <a:gd name="connsiteX190" fmla="*/ 3211715 w 4622006"/>
              <a:gd name="connsiteY190" fmla="*/ 807205 h 1414077"/>
              <a:gd name="connsiteX191" fmla="*/ 2913296 w 4622006"/>
              <a:gd name="connsiteY191" fmla="*/ 823642 h 1414077"/>
              <a:gd name="connsiteX192" fmla="*/ 2728673 w 4622006"/>
              <a:gd name="connsiteY192" fmla="*/ 658453 h 1414077"/>
              <a:gd name="connsiteX193" fmla="*/ 2609439 w 4622006"/>
              <a:gd name="connsiteY193" fmla="*/ 531100 h 1414077"/>
              <a:gd name="connsiteX194" fmla="*/ 2428653 w 4622006"/>
              <a:gd name="connsiteY194" fmla="*/ 466166 h 1414077"/>
              <a:gd name="connsiteX195" fmla="*/ 2112323 w 4622006"/>
              <a:gd name="connsiteY195" fmla="*/ 530642 h 1414077"/>
              <a:gd name="connsiteX196" fmla="*/ 1680218 w 4622006"/>
              <a:gd name="connsiteY196" fmla="*/ 581141 h 1414077"/>
              <a:gd name="connsiteX197" fmla="*/ 930467 w 4622006"/>
              <a:gd name="connsiteY197" fmla="*/ 751231 h 1414077"/>
              <a:gd name="connsiteX198" fmla="*/ 777260 w 4622006"/>
              <a:gd name="connsiteY198" fmla="*/ 1038212 h 1414077"/>
              <a:gd name="connsiteX199" fmla="*/ 685874 w 4622006"/>
              <a:gd name="connsiteY199" fmla="*/ 1227164 h 1414077"/>
              <a:gd name="connsiteX200" fmla="*/ 603347 w 4622006"/>
              <a:gd name="connsiteY200" fmla="*/ 1361694 h 1414077"/>
              <a:gd name="connsiteX201" fmla="*/ 564327 w 4622006"/>
              <a:gd name="connsiteY201" fmla="*/ 1414077 h 1414077"/>
              <a:gd name="connsiteX202" fmla="*/ 506996 w 4622006"/>
              <a:gd name="connsiteY202" fmla="*/ 1414077 h 1414077"/>
              <a:gd name="connsiteX203" fmla="*/ 563927 w 4622006"/>
              <a:gd name="connsiteY203" fmla="*/ 1337915 h 1414077"/>
              <a:gd name="connsiteX204" fmla="*/ 644796 w 4622006"/>
              <a:gd name="connsiteY204" fmla="*/ 1206343 h 1414077"/>
              <a:gd name="connsiteX205" fmla="*/ 735357 w 4622006"/>
              <a:gd name="connsiteY205" fmla="*/ 1021683 h 1414077"/>
              <a:gd name="connsiteX206" fmla="*/ 892340 w 4622006"/>
              <a:gd name="connsiteY206" fmla="*/ 727577 h 1414077"/>
              <a:gd name="connsiteX207" fmla="*/ 1694267 w 4622006"/>
              <a:gd name="connsiteY207" fmla="*/ 539650 h 1414077"/>
              <a:gd name="connsiteX208" fmla="*/ 2098415 w 4622006"/>
              <a:gd name="connsiteY208" fmla="*/ 489328 h 1414077"/>
              <a:gd name="connsiteX209" fmla="*/ 2435511 w 4622006"/>
              <a:gd name="connsiteY209" fmla="*/ 423142 h 1414077"/>
              <a:gd name="connsiteX210" fmla="*/ 2446406 w 4622006"/>
              <a:gd name="connsiteY210" fmla="*/ 282046 h 1414077"/>
              <a:gd name="connsiteX211" fmla="*/ 2657718 w 4622006"/>
              <a:gd name="connsiteY211" fmla="*/ 359362 h 1414077"/>
              <a:gd name="connsiteX212" fmla="*/ 2793073 w 4622006"/>
              <a:gd name="connsiteY212" fmla="*/ 502884 h 1414077"/>
              <a:gd name="connsiteX213" fmla="*/ 2967308 w 4622006"/>
              <a:gd name="connsiteY213" fmla="*/ 661640 h 1414077"/>
              <a:gd name="connsiteX214" fmla="*/ 3251186 w 4622006"/>
              <a:gd name="connsiteY214" fmla="*/ 643151 h 1414077"/>
              <a:gd name="connsiteX215" fmla="*/ 3466207 w 4622006"/>
              <a:gd name="connsiteY215" fmla="*/ 605399 h 1414077"/>
              <a:gd name="connsiteX216" fmla="*/ 3934277 w 4622006"/>
              <a:gd name="connsiteY216" fmla="*/ 892732 h 1414077"/>
              <a:gd name="connsiteX217" fmla="*/ 3977925 w 4622006"/>
              <a:gd name="connsiteY217" fmla="*/ 1049363 h 1414077"/>
              <a:gd name="connsiteX218" fmla="*/ 4010081 w 4622006"/>
              <a:gd name="connsiteY218" fmla="*/ 1174567 h 1414077"/>
              <a:gd name="connsiteX219" fmla="*/ 4143421 w 4622006"/>
              <a:gd name="connsiteY219" fmla="*/ 1389306 h 1414077"/>
              <a:gd name="connsiteX220" fmla="*/ 4172730 w 4622006"/>
              <a:gd name="connsiteY220" fmla="*/ 1414077 h 1414077"/>
              <a:gd name="connsiteX221" fmla="*/ 4102874 w 4622006"/>
              <a:gd name="connsiteY221" fmla="*/ 1414077 h 1414077"/>
              <a:gd name="connsiteX222" fmla="*/ 4025812 w 4622006"/>
              <a:gd name="connsiteY222" fmla="*/ 1315583 h 1414077"/>
              <a:gd name="connsiteX223" fmla="*/ 3965647 w 4622006"/>
              <a:gd name="connsiteY223" fmla="*/ 1190488 h 1414077"/>
              <a:gd name="connsiteX224" fmla="*/ 3932030 w 4622006"/>
              <a:gd name="connsiteY224" fmla="*/ 1059300 h 1414077"/>
              <a:gd name="connsiteX225" fmla="*/ 3891022 w 4622006"/>
              <a:gd name="connsiteY225" fmla="*/ 911023 h 1414077"/>
              <a:gd name="connsiteX226" fmla="*/ 3881311 w 4622006"/>
              <a:gd name="connsiteY226" fmla="*/ 891186 h 1414077"/>
              <a:gd name="connsiteX227" fmla="*/ 3707021 w 4622006"/>
              <a:gd name="connsiteY227" fmla="*/ 712963 h 1414077"/>
              <a:gd name="connsiteX228" fmla="*/ 3464733 w 4622006"/>
              <a:gd name="connsiteY228" fmla="*/ 651845 h 1414077"/>
              <a:gd name="connsiteX229" fmla="*/ 3262140 w 4622006"/>
              <a:gd name="connsiteY229" fmla="*/ 688313 h 1414077"/>
              <a:gd name="connsiteX230" fmla="*/ 2949745 w 4622006"/>
              <a:gd name="connsiteY230" fmla="*/ 703863 h 1414077"/>
              <a:gd name="connsiteX231" fmla="*/ 2756500 w 4622006"/>
              <a:gd name="connsiteY231" fmla="*/ 529922 h 1414077"/>
              <a:gd name="connsiteX232" fmla="*/ 2628970 w 4622006"/>
              <a:gd name="connsiteY232" fmla="*/ 397472 h 1414077"/>
              <a:gd name="connsiteX233" fmla="*/ 2438667 w 4622006"/>
              <a:gd name="connsiteY233" fmla="*/ 328638 h 1414077"/>
              <a:gd name="connsiteX234" fmla="*/ 2106056 w 4622006"/>
              <a:gd name="connsiteY234" fmla="*/ 395663 h 1414077"/>
              <a:gd name="connsiteX235" fmla="*/ 1652387 w 4622006"/>
              <a:gd name="connsiteY235" fmla="*/ 448518 h 1414077"/>
              <a:gd name="connsiteX236" fmla="*/ 863380 w 4622006"/>
              <a:gd name="connsiteY236" fmla="*/ 626290 h 1414077"/>
              <a:gd name="connsiteX237" fmla="*/ 703424 w 4622006"/>
              <a:gd name="connsiteY237" fmla="*/ 925197 h 1414077"/>
              <a:gd name="connsiteX238" fmla="*/ 606312 w 4622006"/>
              <a:gd name="connsiteY238" fmla="*/ 1122215 h 1414077"/>
              <a:gd name="connsiteX239" fmla="*/ 421040 w 4622006"/>
              <a:gd name="connsiteY239" fmla="*/ 1395794 h 1414077"/>
              <a:gd name="connsiteX240" fmla="*/ 405061 w 4622006"/>
              <a:gd name="connsiteY240" fmla="*/ 1414077 h 1414077"/>
              <a:gd name="connsiteX241" fmla="*/ 346637 w 4622006"/>
              <a:gd name="connsiteY241" fmla="*/ 1414077 h 1414077"/>
              <a:gd name="connsiteX242" fmla="*/ 385336 w 4622006"/>
              <a:gd name="connsiteY242" fmla="*/ 1369804 h 1414077"/>
              <a:gd name="connsiteX243" fmla="*/ 567139 w 4622006"/>
              <a:gd name="connsiteY243" fmla="*/ 1101432 h 1414077"/>
              <a:gd name="connsiteX244" fmla="*/ 662295 w 4622006"/>
              <a:gd name="connsiteY244" fmla="*/ 907304 h 1414077"/>
              <a:gd name="connsiteX245" fmla="*/ 826450 w 4622006"/>
              <a:gd name="connsiteY245" fmla="*/ 599154 h 1414077"/>
              <a:gd name="connsiteX246" fmla="*/ 1667629 w 4622006"/>
              <a:gd name="connsiteY246" fmla="*/ 403548 h 1414077"/>
              <a:gd name="connsiteX247" fmla="*/ 2092970 w 4622006"/>
              <a:gd name="connsiteY247" fmla="*/ 351067 h 1414077"/>
              <a:gd name="connsiteX248" fmla="*/ 2446406 w 4622006"/>
              <a:gd name="connsiteY248" fmla="*/ 282046 h 1414077"/>
              <a:gd name="connsiteX249" fmla="*/ 2460016 w 4622006"/>
              <a:gd name="connsiteY249" fmla="*/ 138813 h 1414077"/>
              <a:gd name="connsiteX250" fmla="*/ 2681048 w 4622006"/>
              <a:gd name="connsiteY250" fmla="*/ 220065 h 1414077"/>
              <a:gd name="connsiteX251" fmla="*/ 2822344 w 4622006"/>
              <a:gd name="connsiteY251" fmla="*/ 370792 h 1414077"/>
              <a:gd name="connsiteX252" fmla="*/ 3004783 w 4622006"/>
              <a:gd name="connsiteY252" fmla="*/ 538465 h 1414077"/>
              <a:gd name="connsiteX253" fmla="*/ 3302858 w 4622006"/>
              <a:gd name="connsiteY253" fmla="*/ 519327 h 1414077"/>
              <a:gd name="connsiteX254" fmla="*/ 3525814 w 4622006"/>
              <a:gd name="connsiteY254" fmla="*/ 481034 h 1414077"/>
              <a:gd name="connsiteX255" fmla="*/ 4015300 w 4622006"/>
              <a:gd name="connsiteY255" fmla="*/ 782484 h 1414077"/>
              <a:gd name="connsiteX256" fmla="*/ 4060778 w 4622006"/>
              <a:gd name="connsiteY256" fmla="*/ 946844 h 1414077"/>
              <a:gd name="connsiteX257" fmla="*/ 4094237 w 4622006"/>
              <a:gd name="connsiteY257" fmla="*/ 1078652 h 1414077"/>
              <a:gd name="connsiteX258" fmla="*/ 4333475 w 4622006"/>
              <a:gd name="connsiteY258" fmla="*/ 1389262 h 1414077"/>
              <a:gd name="connsiteX259" fmla="*/ 4374699 w 4622006"/>
              <a:gd name="connsiteY259" fmla="*/ 1414077 h 1414077"/>
              <a:gd name="connsiteX260" fmla="*/ 4292162 w 4622006"/>
              <a:gd name="connsiteY260" fmla="*/ 1414077 h 1414077"/>
              <a:gd name="connsiteX261" fmla="*/ 4200486 w 4622006"/>
              <a:gd name="connsiteY261" fmla="*/ 1335004 h 1414077"/>
              <a:gd name="connsiteX262" fmla="*/ 4053889 w 4622006"/>
              <a:gd name="connsiteY262" fmla="*/ 1095006 h 1414077"/>
              <a:gd name="connsiteX263" fmla="*/ 4018732 w 4622006"/>
              <a:gd name="connsiteY263" fmla="*/ 957752 h 1414077"/>
              <a:gd name="connsiteX264" fmla="*/ 3975893 w 4622006"/>
              <a:gd name="connsiteY264" fmla="*/ 801745 h 1414077"/>
              <a:gd name="connsiteX265" fmla="*/ 3965436 w 4622006"/>
              <a:gd name="connsiteY265" fmla="*/ 780369 h 1414077"/>
              <a:gd name="connsiteX266" fmla="*/ 3527990 w 4622006"/>
              <a:gd name="connsiteY266" fmla="*/ 529029 h 1414077"/>
              <a:gd name="connsiteX267" fmla="*/ 3315321 w 4622006"/>
              <a:gd name="connsiteY267" fmla="*/ 566620 h 1414077"/>
              <a:gd name="connsiteX268" fmla="*/ 2985253 w 4622006"/>
              <a:gd name="connsiteY268" fmla="*/ 583588 h 1414077"/>
              <a:gd name="connsiteX269" fmla="*/ 2783392 w 4622006"/>
              <a:gd name="connsiteY269" fmla="*/ 400893 h 1414077"/>
              <a:gd name="connsiteX270" fmla="*/ 2651866 w 4622006"/>
              <a:gd name="connsiteY270" fmla="*/ 259293 h 1414077"/>
              <a:gd name="connsiteX271" fmla="*/ 2452397 w 4622006"/>
              <a:gd name="connsiteY271" fmla="*/ 186439 h 1414077"/>
              <a:gd name="connsiteX272" fmla="*/ 2102989 w 4622006"/>
              <a:gd name="connsiteY272" fmla="*/ 256752 h 1414077"/>
              <a:gd name="connsiteX273" fmla="*/ 1627773 w 4622006"/>
              <a:gd name="connsiteY273" fmla="*/ 311016 h 1414077"/>
              <a:gd name="connsiteX274" fmla="*/ 799854 w 4622006"/>
              <a:gd name="connsiteY274" fmla="*/ 496220 h 1414077"/>
              <a:gd name="connsiteX275" fmla="*/ 629810 w 4622006"/>
              <a:gd name="connsiteY275" fmla="*/ 813059 h 1414077"/>
              <a:gd name="connsiteX276" fmla="*/ 528495 w 4622006"/>
              <a:gd name="connsiteY276" fmla="*/ 1019324 h 1414077"/>
              <a:gd name="connsiteX277" fmla="*/ 334096 w 4622006"/>
              <a:gd name="connsiteY277" fmla="*/ 1305986 h 1414077"/>
              <a:gd name="connsiteX278" fmla="*/ 239521 w 4622006"/>
              <a:gd name="connsiteY278" fmla="*/ 1414077 h 1414077"/>
              <a:gd name="connsiteX279" fmla="*/ 179811 w 4622006"/>
              <a:gd name="connsiteY279" fmla="*/ 1414077 h 1414077"/>
              <a:gd name="connsiteX280" fmla="*/ 188073 w 4622006"/>
              <a:gd name="connsiteY280" fmla="*/ 1405792 h 1414077"/>
              <a:gd name="connsiteX281" fmla="*/ 491344 w 4622006"/>
              <a:gd name="connsiteY281" fmla="*/ 996598 h 1414077"/>
              <a:gd name="connsiteX282" fmla="*/ 591041 w 4622006"/>
              <a:gd name="connsiteY282" fmla="*/ 793054 h 1414077"/>
              <a:gd name="connsiteX283" fmla="*/ 762705 w 4622006"/>
              <a:gd name="connsiteY283" fmla="*/ 468670 h 1414077"/>
              <a:gd name="connsiteX284" fmla="*/ 1643220 w 4622006"/>
              <a:gd name="connsiteY284" fmla="*/ 265458 h 1414077"/>
              <a:gd name="connsiteX285" fmla="*/ 2089886 w 4622006"/>
              <a:gd name="connsiteY285" fmla="*/ 211164 h 1414077"/>
              <a:gd name="connsiteX286" fmla="*/ 2460016 w 4622006"/>
              <a:gd name="connsiteY286" fmla="*/ 138813 h 1414077"/>
              <a:gd name="connsiteX287" fmla="*/ 2470868 w 4622006"/>
              <a:gd name="connsiteY287" fmla="*/ 1351 h 1414077"/>
              <a:gd name="connsiteX288" fmla="*/ 2701321 w 4622006"/>
              <a:gd name="connsiteY288" fmla="*/ 86503 h 1414077"/>
              <a:gd name="connsiteX289" fmla="*/ 2849143 w 4622006"/>
              <a:gd name="connsiteY289" fmla="*/ 244650 h 1414077"/>
              <a:gd name="connsiteX290" fmla="*/ 3040026 w 4622006"/>
              <a:gd name="connsiteY290" fmla="*/ 420701 h 1414077"/>
              <a:gd name="connsiteX291" fmla="*/ 3352472 w 4622006"/>
              <a:gd name="connsiteY291" fmla="*/ 401293 h 1414077"/>
              <a:gd name="connsiteX292" fmla="*/ 3587899 w 4622006"/>
              <a:gd name="connsiteY292" fmla="*/ 359810 h 1414077"/>
              <a:gd name="connsiteX293" fmla="*/ 4098560 w 4622006"/>
              <a:gd name="connsiteY293" fmla="*/ 675921 h 1414077"/>
              <a:gd name="connsiteX294" fmla="*/ 4144774 w 4622006"/>
              <a:gd name="connsiteY294" fmla="*/ 845719 h 1414077"/>
              <a:gd name="connsiteX295" fmla="*/ 4179868 w 4622006"/>
              <a:gd name="connsiteY295" fmla="*/ 983888 h 1414077"/>
              <a:gd name="connsiteX296" fmla="*/ 4548746 w 4622006"/>
              <a:gd name="connsiteY296" fmla="*/ 1381200 h 1414077"/>
              <a:gd name="connsiteX297" fmla="*/ 4622006 w 4622006"/>
              <a:gd name="connsiteY297" fmla="*/ 1414077 h 1414077"/>
              <a:gd name="connsiteX298" fmla="*/ 4512601 w 4622006"/>
              <a:gd name="connsiteY298" fmla="*/ 1414077 h 1414077"/>
              <a:gd name="connsiteX299" fmla="*/ 4397816 w 4622006"/>
              <a:gd name="connsiteY299" fmla="*/ 1343884 h 1414077"/>
              <a:gd name="connsiteX300" fmla="*/ 4137371 w 4622006"/>
              <a:gd name="connsiteY300" fmla="*/ 999817 h 1414077"/>
              <a:gd name="connsiteX301" fmla="*/ 4100990 w 4622006"/>
              <a:gd name="connsiteY301" fmla="*/ 856040 h 1414077"/>
              <a:gd name="connsiteX302" fmla="*/ 4055865 w 4622006"/>
              <a:gd name="connsiteY302" fmla="*/ 692429 h 1414077"/>
              <a:gd name="connsiteX303" fmla="*/ 4044491 w 4622006"/>
              <a:gd name="connsiteY303" fmla="*/ 669134 h 1414077"/>
              <a:gd name="connsiteX304" fmla="*/ 3586628 w 4622006"/>
              <a:gd name="connsiteY304" fmla="*/ 405672 h 1414077"/>
              <a:gd name="connsiteX305" fmla="*/ 3364202 w 4622006"/>
              <a:gd name="connsiteY305" fmla="*/ 445090 h 1414077"/>
              <a:gd name="connsiteX306" fmla="*/ 3022498 w 4622006"/>
              <a:gd name="connsiteY306" fmla="*/ 462968 h 1414077"/>
              <a:gd name="connsiteX307" fmla="*/ 2811781 w 4622006"/>
              <a:gd name="connsiteY307" fmla="*/ 272057 h 1414077"/>
              <a:gd name="connsiteX308" fmla="*/ 2673759 w 4622006"/>
              <a:gd name="connsiteY308" fmla="*/ 123086 h 1414077"/>
              <a:gd name="connsiteX309" fmla="*/ 2464211 w 4622006"/>
              <a:gd name="connsiteY309" fmla="*/ 46442 h 1414077"/>
              <a:gd name="connsiteX310" fmla="*/ 2098293 w 4622006"/>
              <a:gd name="connsiteY310" fmla="*/ 119563 h 1414077"/>
              <a:gd name="connsiteX311" fmla="*/ 1601888 w 4622006"/>
              <a:gd name="connsiteY311" fmla="*/ 175976 h 1414077"/>
              <a:gd name="connsiteX312" fmla="*/ 734338 w 4622006"/>
              <a:gd name="connsiteY312" fmla="*/ 369069 h 1414077"/>
              <a:gd name="connsiteX313" fmla="*/ 557717 w 4622006"/>
              <a:gd name="connsiteY313" fmla="*/ 700157 h 1414077"/>
              <a:gd name="connsiteX314" fmla="*/ 452238 w 4622006"/>
              <a:gd name="connsiteY314" fmla="*/ 915710 h 1414077"/>
              <a:gd name="connsiteX315" fmla="*/ 129837 w 4622006"/>
              <a:gd name="connsiteY315" fmla="*/ 1351220 h 1414077"/>
              <a:gd name="connsiteX316" fmla="*/ 67191 w 4622006"/>
              <a:gd name="connsiteY316" fmla="*/ 1414077 h 1414077"/>
              <a:gd name="connsiteX317" fmla="*/ 0 w 4622006"/>
              <a:gd name="connsiteY317" fmla="*/ 1414077 h 1414077"/>
              <a:gd name="connsiteX318" fmla="*/ 93378 w 4622006"/>
              <a:gd name="connsiteY318" fmla="*/ 1320473 h 1414077"/>
              <a:gd name="connsiteX319" fmla="*/ 411180 w 4622006"/>
              <a:gd name="connsiteY319" fmla="*/ 891994 h 1414077"/>
              <a:gd name="connsiteX320" fmla="*/ 515651 w 4622006"/>
              <a:gd name="connsiteY320" fmla="*/ 679353 h 1414077"/>
              <a:gd name="connsiteX321" fmla="*/ 695810 w 4622006"/>
              <a:gd name="connsiteY321" fmla="*/ 341677 h 1414077"/>
              <a:gd name="connsiteX322" fmla="*/ 1616362 w 4622006"/>
              <a:gd name="connsiteY322" fmla="*/ 132368 h 1414077"/>
              <a:gd name="connsiteX323" fmla="*/ 2084435 w 4622006"/>
              <a:gd name="connsiteY323" fmla="*/ 76332 h 1414077"/>
              <a:gd name="connsiteX324" fmla="*/ 2470868 w 4622006"/>
              <a:gd name="connsiteY324" fmla="*/ 1351 h 141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4622006" h="1414077">
                <a:moveTo>
                  <a:pt x="2359046" y="1408646"/>
                </a:moveTo>
                <a:lnTo>
                  <a:pt x="2388623" y="1414077"/>
                </a:lnTo>
                <a:lnTo>
                  <a:pt x="2285269" y="1414077"/>
                </a:lnTo>
                <a:lnTo>
                  <a:pt x="2303331" y="1410727"/>
                </a:lnTo>
                <a:cubicBezTo>
                  <a:pt x="2321887" y="1408508"/>
                  <a:pt x="2340465" y="1407660"/>
                  <a:pt x="2359046" y="1408646"/>
                </a:cubicBezTo>
                <a:close/>
                <a:moveTo>
                  <a:pt x="2367250" y="1270539"/>
                </a:moveTo>
                <a:cubicBezTo>
                  <a:pt x="2415199" y="1273308"/>
                  <a:pt x="2463153" y="1287476"/>
                  <a:pt x="2510729" y="1319943"/>
                </a:cubicBezTo>
                <a:cubicBezTo>
                  <a:pt x="2546309" y="1345965"/>
                  <a:pt x="2577798" y="1377083"/>
                  <a:pt x="2604193" y="1412316"/>
                </a:cubicBezTo>
                <a:lnTo>
                  <a:pt x="2605725" y="1414077"/>
                </a:lnTo>
                <a:lnTo>
                  <a:pt x="2541430" y="1414077"/>
                </a:lnTo>
                <a:lnTo>
                  <a:pt x="2486647" y="1355749"/>
                </a:lnTo>
                <a:cubicBezTo>
                  <a:pt x="2446214" y="1328262"/>
                  <a:pt x="2405083" y="1316461"/>
                  <a:pt x="2363148" y="1314598"/>
                </a:cubicBezTo>
                <a:cubicBezTo>
                  <a:pt x="2293253" y="1311494"/>
                  <a:pt x="2221122" y="1335991"/>
                  <a:pt x="2146266" y="1361465"/>
                </a:cubicBezTo>
                <a:cubicBezTo>
                  <a:pt x="2048076" y="1395967"/>
                  <a:pt x="1945071" y="1429491"/>
                  <a:pt x="1841969" y="1400501"/>
                </a:cubicBezTo>
                <a:cubicBezTo>
                  <a:pt x="1676034" y="1352456"/>
                  <a:pt x="1553635" y="1323973"/>
                  <a:pt x="1440056" y="1404270"/>
                </a:cubicBezTo>
                <a:lnTo>
                  <a:pt x="1428947" y="1414077"/>
                </a:lnTo>
                <a:lnTo>
                  <a:pt x="1360037" y="1414077"/>
                </a:lnTo>
                <a:lnTo>
                  <a:pt x="1421090" y="1362774"/>
                </a:lnTo>
                <a:cubicBezTo>
                  <a:pt x="1555975" y="1272998"/>
                  <a:pt x="1696389" y="1313503"/>
                  <a:pt x="1852900" y="1358584"/>
                </a:cubicBezTo>
                <a:cubicBezTo>
                  <a:pt x="1941704" y="1383028"/>
                  <a:pt x="2032657" y="1352524"/>
                  <a:pt x="2129281" y="1319764"/>
                </a:cubicBezTo>
                <a:cubicBezTo>
                  <a:pt x="2207425" y="1292978"/>
                  <a:pt x="2287333" y="1265925"/>
                  <a:pt x="2367250" y="1270539"/>
                </a:cubicBezTo>
                <a:close/>
                <a:moveTo>
                  <a:pt x="2380232" y="1128482"/>
                </a:moveTo>
                <a:cubicBezTo>
                  <a:pt x="2431446" y="1131555"/>
                  <a:pt x="2482604" y="1146896"/>
                  <a:pt x="2533288" y="1182006"/>
                </a:cubicBezTo>
                <a:cubicBezTo>
                  <a:pt x="2570498" y="1210819"/>
                  <a:pt x="2603373" y="1244807"/>
                  <a:pt x="2630911" y="1282907"/>
                </a:cubicBezTo>
                <a:cubicBezTo>
                  <a:pt x="2660848" y="1329049"/>
                  <a:pt x="2702708" y="1366228"/>
                  <a:pt x="2752125" y="1390549"/>
                </a:cubicBezTo>
                <a:cubicBezTo>
                  <a:pt x="2812602" y="1413425"/>
                  <a:pt x="2878976" y="1394940"/>
                  <a:pt x="2949419" y="1375890"/>
                </a:cubicBezTo>
                <a:cubicBezTo>
                  <a:pt x="2999784" y="1359560"/>
                  <a:pt x="3052135" y="1350188"/>
                  <a:pt x="3104959" y="1347984"/>
                </a:cubicBezTo>
                <a:cubicBezTo>
                  <a:pt x="3175481" y="1345423"/>
                  <a:pt x="3245149" y="1363204"/>
                  <a:pt x="3305589" y="1399181"/>
                </a:cubicBezTo>
                <a:lnTo>
                  <a:pt x="3323981" y="1414077"/>
                </a:lnTo>
                <a:lnTo>
                  <a:pt x="3222132" y="1414077"/>
                </a:lnTo>
                <a:lnTo>
                  <a:pt x="3192629" y="1402380"/>
                </a:lnTo>
                <a:cubicBezTo>
                  <a:pt x="3164074" y="1395382"/>
                  <a:pt x="3134549" y="1392281"/>
                  <a:pt x="3104854" y="1393270"/>
                </a:cubicBezTo>
                <a:cubicBezTo>
                  <a:pt x="3080597" y="1394559"/>
                  <a:pt x="3056475" y="1397428"/>
                  <a:pt x="3032640" y="1401849"/>
                </a:cubicBezTo>
                <a:lnTo>
                  <a:pt x="2984454" y="1414077"/>
                </a:lnTo>
                <a:lnTo>
                  <a:pt x="2705778" y="1414077"/>
                </a:lnTo>
                <a:lnTo>
                  <a:pt x="2656907" y="1382026"/>
                </a:lnTo>
                <a:cubicBezTo>
                  <a:pt x="2633115" y="1361286"/>
                  <a:pt x="2612158" y="1337317"/>
                  <a:pt x="2594694" y="1310694"/>
                </a:cubicBezTo>
                <a:cubicBezTo>
                  <a:pt x="2569734" y="1276104"/>
                  <a:pt x="2539895" y="1245344"/>
                  <a:pt x="2506084" y="1219333"/>
                </a:cubicBezTo>
                <a:cubicBezTo>
                  <a:pt x="2462106" y="1189419"/>
                  <a:pt x="2417693" y="1176426"/>
                  <a:pt x="2372576" y="1174165"/>
                </a:cubicBezTo>
                <a:cubicBezTo>
                  <a:pt x="2297381" y="1170397"/>
                  <a:pt x="2220228" y="1196443"/>
                  <a:pt x="2139866" y="1223658"/>
                </a:cubicBezTo>
                <a:cubicBezTo>
                  <a:pt x="2034129" y="1259495"/>
                  <a:pt x="1926043" y="1295488"/>
                  <a:pt x="1814237" y="1264515"/>
                </a:cubicBezTo>
                <a:cubicBezTo>
                  <a:pt x="1575379" y="1194114"/>
                  <a:pt x="1422057" y="1164209"/>
                  <a:pt x="1260694" y="1395949"/>
                </a:cubicBezTo>
                <a:lnTo>
                  <a:pt x="1251000" y="1414077"/>
                </a:lnTo>
                <a:lnTo>
                  <a:pt x="1201513" y="1414077"/>
                </a:lnTo>
                <a:lnTo>
                  <a:pt x="1224525" y="1371347"/>
                </a:lnTo>
                <a:cubicBezTo>
                  <a:pt x="1411522" y="1099121"/>
                  <a:pt x="1602961" y="1156581"/>
                  <a:pt x="1827702" y="1220862"/>
                </a:cubicBezTo>
                <a:cubicBezTo>
                  <a:pt x="1924017" y="1248827"/>
                  <a:pt x="2021810" y="1215487"/>
                  <a:pt x="2125627" y="1180638"/>
                </a:cubicBezTo>
                <a:cubicBezTo>
                  <a:pt x="2209364" y="1152321"/>
                  <a:pt x="2294877" y="1123361"/>
                  <a:pt x="2380232" y="1128482"/>
                </a:cubicBezTo>
                <a:close/>
                <a:moveTo>
                  <a:pt x="2392670" y="985876"/>
                </a:moveTo>
                <a:cubicBezTo>
                  <a:pt x="2447187" y="989230"/>
                  <a:pt x="2501702" y="1005605"/>
                  <a:pt x="2556149" y="1042847"/>
                </a:cubicBezTo>
                <a:cubicBezTo>
                  <a:pt x="2595914" y="1073638"/>
                  <a:pt x="2631038" y="1109900"/>
                  <a:pt x="2660498" y="1150587"/>
                </a:cubicBezTo>
                <a:cubicBezTo>
                  <a:pt x="2692519" y="1200327"/>
                  <a:pt x="2737373" y="1240541"/>
                  <a:pt x="2790369" y="1267024"/>
                </a:cubicBezTo>
                <a:cubicBezTo>
                  <a:pt x="2855678" y="1291871"/>
                  <a:pt x="2926915" y="1272449"/>
                  <a:pt x="3002236" y="1251512"/>
                </a:cubicBezTo>
                <a:cubicBezTo>
                  <a:pt x="3055804" y="1234206"/>
                  <a:pt x="3111458" y="1224306"/>
                  <a:pt x="3167678" y="1222105"/>
                </a:cubicBezTo>
                <a:cubicBezTo>
                  <a:pt x="3242684" y="1219128"/>
                  <a:pt x="3316820" y="1238061"/>
                  <a:pt x="3381029" y="1276641"/>
                </a:cubicBezTo>
                <a:cubicBezTo>
                  <a:pt x="3413114" y="1295910"/>
                  <a:pt x="3441999" y="1319653"/>
                  <a:pt x="3466899" y="1347008"/>
                </a:cubicBezTo>
                <a:lnTo>
                  <a:pt x="3512055" y="1414077"/>
                </a:lnTo>
                <a:lnTo>
                  <a:pt x="3453690" y="1414077"/>
                </a:lnTo>
                <a:lnTo>
                  <a:pt x="3422206" y="1372231"/>
                </a:lnTo>
                <a:cubicBezTo>
                  <a:pt x="3400034" y="1349926"/>
                  <a:pt x="3374802" y="1330646"/>
                  <a:pt x="3347137" y="1315024"/>
                </a:cubicBezTo>
                <a:cubicBezTo>
                  <a:pt x="3291808" y="1283783"/>
                  <a:pt x="3228885" y="1268388"/>
                  <a:pt x="3165192" y="1270454"/>
                </a:cubicBezTo>
                <a:cubicBezTo>
                  <a:pt x="3113142" y="1272152"/>
                  <a:pt x="3061569" y="1281165"/>
                  <a:pt x="3011982" y="1297214"/>
                </a:cubicBezTo>
                <a:cubicBezTo>
                  <a:pt x="2932590" y="1318715"/>
                  <a:pt x="2850649" y="1340954"/>
                  <a:pt x="2771239" y="1310984"/>
                </a:cubicBezTo>
                <a:cubicBezTo>
                  <a:pt x="2710186" y="1281896"/>
                  <a:pt x="2658363" y="1236709"/>
                  <a:pt x="2621371" y="1180311"/>
                </a:cubicBezTo>
                <a:cubicBezTo>
                  <a:pt x="2594290" y="1143327"/>
                  <a:pt x="2561978" y="1110510"/>
                  <a:pt x="2525418" y="1082860"/>
                </a:cubicBezTo>
                <a:cubicBezTo>
                  <a:pt x="2478711" y="1050319"/>
                  <a:pt x="2431252" y="1036138"/>
                  <a:pt x="2382904" y="1033560"/>
                </a:cubicBezTo>
                <a:cubicBezTo>
                  <a:pt x="2302319" y="1029264"/>
                  <a:pt x="2219261" y="1057198"/>
                  <a:pt x="2133067" y="1086077"/>
                </a:cubicBezTo>
                <a:cubicBezTo>
                  <a:pt x="2020273" y="1124336"/>
                  <a:pt x="1903213" y="1163739"/>
                  <a:pt x="1785834" y="1129250"/>
                </a:cubicBezTo>
                <a:cubicBezTo>
                  <a:pt x="1531512" y="1054884"/>
                  <a:pt x="1365608" y="1020028"/>
                  <a:pt x="1193453" y="1268200"/>
                </a:cubicBezTo>
                <a:lnTo>
                  <a:pt x="1115276" y="1414077"/>
                </a:lnTo>
                <a:lnTo>
                  <a:pt x="1065259" y="1414077"/>
                </a:lnTo>
                <a:lnTo>
                  <a:pt x="1158241" y="1240657"/>
                </a:lnTo>
                <a:cubicBezTo>
                  <a:pt x="1358420" y="951882"/>
                  <a:pt x="1564220" y="1012971"/>
                  <a:pt x="1802446" y="1083121"/>
                </a:cubicBezTo>
                <a:cubicBezTo>
                  <a:pt x="1904160" y="1114221"/>
                  <a:pt x="2009144" y="1078797"/>
                  <a:pt x="2120354" y="1041279"/>
                </a:cubicBezTo>
                <a:cubicBezTo>
                  <a:pt x="2210934" y="1010862"/>
                  <a:pt x="2301806" y="980284"/>
                  <a:pt x="2392670" y="985876"/>
                </a:cubicBezTo>
                <a:close/>
                <a:moveTo>
                  <a:pt x="2402355" y="845653"/>
                </a:moveTo>
                <a:cubicBezTo>
                  <a:pt x="2460121" y="849431"/>
                  <a:pt x="2517738" y="867151"/>
                  <a:pt x="2574684" y="907299"/>
                </a:cubicBezTo>
                <a:cubicBezTo>
                  <a:pt x="2616824" y="939309"/>
                  <a:pt x="2653874" y="977454"/>
                  <a:pt x="2684604" y="1020499"/>
                </a:cubicBezTo>
                <a:cubicBezTo>
                  <a:pt x="2718790" y="1073683"/>
                  <a:pt x="2766691" y="1116724"/>
                  <a:pt x="2823296" y="1145108"/>
                </a:cubicBezTo>
                <a:cubicBezTo>
                  <a:pt x="2893628" y="1173296"/>
                  <a:pt x="2969922" y="1152361"/>
                  <a:pt x="3050106" y="1130487"/>
                </a:cubicBezTo>
                <a:cubicBezTo>
                  <a:pt x="3106799" y="1112045"/>
                  <a:pt x="3165758" y="1101537"/>
                  <a:pt x="3225262" y="1099217"/>
                </a:cubicBezTo>
                <a:cubicBezTo>
                  <a:pt x="3304837" y="1096517"/>
                  <a:pt x="3383346" y="1116851"/>
                  <a:pt x="3451349" y="1157852"/>
                </a:cubicBezTo>
                <a:cubicBezTo>
                  <a:pt x="3519314" y="1198811"/>
                  <a:pt x="3573805" y="1258623"/>
                  <a:pt x="3608206" y="1330030"/>
                </a:cubicBezTo>
                <a:lnTo>
                  <a:pt x="3632561" y="1414077"/>
                </a:lnTo>
                <a:lnTo>
                  <a:pt x="3583419" y="1414077"/>
                </a:lnTo>
                <a:lnTo>
                  <a:pt x="3564558" y="1347531"/>
                </a:lnTo>
                <a:lnTo>
                  <a:pt x="3558125" y="1334344"/>
                </a:lnTo>
                <a:cubicBezTo>
                  <a:pt x="3525523" y="1274975"/>
                  <a:pt x="3477020" y="1225822"/>
                  <a:pt x="3418017" y="1192353"/>
                </a:cubicBezTo>
                <a:cubicBezTo>
                  <a:pt x="3358975" y="1158846"/>
                  <a:pt x="3291762" y="1142361"/>
                  <a:pt x="3223778" y="1144662"/>
                </a:cubicBezTo>
                <a:cubicBezTo>
                  <a:pt x="3168595" y="1147731"/>
                  <a:pt x="3114039" y="1158209"/>
                  <a:pt x="3061609" y="1175824"/>
                </a:cubicBezTo>
                <a:cubicBezTo>
                  <a:pt x="2977533" y="1198635"/>
                  <a:pt x="2890532" y="1222387"/>
                  <a:pt x="2806668" y="1190242"/>
                </a:cubicBezTo>
                <a:cubicBezTo>
                  <a:pt x="2741905" y="1159273"/>
                  <a:pt x="2687050" y="1111011"/>
                  <a:pt x="2648183" y="1050814"/>
                </a:cubicBezTo>
                <a:cubicBezTo>
                  <a:pt x="2619986" y="1010934"/>
                  <a:pt x="2586318" y="975297"/>
                  <a:pt x="2548070" y="944837"/>
                </a:cubicBezTo>
                <a:cubicBezTo>
                  <a:pt x="2498192" y="909886"/>
                  <a:pt x="2447515" y="894590"/>
                  <a:pt x="2395898" y="891723"/>
                </a:cubicBezTo>
                <a:cubicBezTo>
                  <a:pt x="2309868" y="886944"/>
                  <a:pt x="2221233" y="916687"/>
                  <a:pt x="2129342" y="947488"/>
                </a:cubicBezTo>
                <a:cubicBezTo>
                  <a:pt x="2009140" y="987418"/>
                  <a:pt x="1884909" y="1027952"/>
                  <a:pt x="1761120" y="992236"/>
                </a:cubicBezTo>
                <a:cubicBezTo>
                  <a:pt x="1488832" y="910780"/>
                  <a:pt x="1312883" y="874139"/>
                  <a:pt x="1129070" y="1139030"/>
                </a:cubicBezTo>
                <a:cubicBezTo>
                  <a:pt x="1078818" y="1216458"/>
                  <a:pt x="1035189" y="1297946"/>
                  <a:pt x="998627" y="1382603"/>
                </a:cubicBezTo>
                <a:lnTo>
                  <a:pt x="983111" y="1414077"/>
                </a:lnTo>
                <a:lnTo>
                  <a:pt x="930113" y="1414077"/>
                </a:lnTo>
                <a:lnTo>
                  <a:pt x="956009" y="1361629"/>
                </a:lnTo>
                <a:cubicBezTo>
                  <a:pt x="993763" y="1274972"/>
                  <a:pt x="1038975" y="1191730"/>
                  <a:pt x="1091110" y="1112805"/>
                </a:cubicBezTo>
                <a:cubicBezTo>
                  <a:pt x="1303149" y="806727"/>
                  <a:pt x="1521688" y="872146"/>
                  <a:pt x="1774642" y="947671"/>
                </a:cubicBezTo>
                <a:cubicBezTo>
                  <a:pt x="1884466" y="980548"/>
                  <a:pt x="1996269" y="943241"/>
                  <a:pt x="2114676" y="903634"/>
                </a:cubicBezTo>
                <a:cubicBezTo>
                  <a:pt x="2209380" y="871782"/>
                  <a:pt x="2306075" y="839355"/>
                  <a:pt x="2402355" y="845653"/>
                </a:cubicBezTo>
                <a:close/>
                <a:moveTo>
                  <a:pt x="2413093" y="703816"/>
                </a:moveTo>
                <a:cubicBezTo>
                  <a:pt x="2474045" y="707825"/>
                  <a:pt x="2534896" y="726692"/>
                  <a:pt x="2595093" y="769407"/>
                </a:cubicBezTo>
                <a:cubicBezTo>
                  <a:pt x="2639913" y="804053"/>
                  <a:pt x="2679324" y="845063"/>
                  <a:pt x="2712115" y="891184"/>
                </a:cubicBezTo>
                <a:cubicBezTo>
                  <a:pt x="2748205" y="948060"/>
                  <a:pt x="2799135" y="994181"/>
                  <a:pt x="2859425" y="1024548"/>
                </a:cubicBezTo>
                <a:cubicBezTo>
                  <a:pt x="2933977" y="1053503"/>
                  <a:pt x="3014580" y="1031464"/>
                  <a:pt x="3099822" y="1008076"/>
                </a:cubicBezTo>
                <a:cubicBezTo>
                  <a:pt x="3159885" y="988731"/>
                  <a:pt x="3222280" y="977644"/>
                  <a:pt x="3285290" y="975144"/>
                </a:cubicBezTo>
                <a:cubicBezTo>
                  <a:pt x="3468260" y="976655"/>
                  <a:pt x="3627434" y="1072959"/>
                  <a:pt x="3689449" y="1220659"/>
                </a:cubicBezTo>
                <a:cubicBezTo>
                  <a:pt x="3706245" y="1263789"/>
                  <a:pt x="3719012" y="1308457"/>
                  <a:pt x="3727522" y="1354023"/>
                </a:cubicBezTo>
                <a:lnTo>
                  <a:pt x="3743239" y="1414077"/>
                </a:lnTo>
                <a:lnTo>
                  <a:pt x="3697719" y="1414077"/>
                </a:lnTo>
                <a:lnTo>
                  <a:pt x="3684531" y="1363971"/>
                </a:lnTo>
                <a:cubicBezTo>
                  <a:pt x="3676342" y="1320740"/>
                  <a:pt x="3664200" y="1278351"/>
                  <a:pt x="3648312" y="1237381"/>
                </a:cubicBezTo>
                <a:lnTo>
                  <a:pt x="3641093" y="1222616"/>
                </a:lnTo>
                <a:cubicBezTo>
                  <a:pt x="3606621" y="1159365"/>
                  <a:pt x="3555221" y="1107006"/>
                  <a:pt x="3492549" y="1071307"/>
                </a:cubicBezTo>
                <a:cubicBezTo>
                  <a:pt x="3429876" y="1035607"/>
                  <a:pt x="3358419" y="1017989"/>
                  <a:pt x="3286153" y="1020435"/>
                </a:cubicBezTo>
                <a:cubicBezTo>
                  <a:pt x="3227452" y="1023152"/>
                  <a:pt x="3169307" y="1033577"/>
                  <a:pt x="3113308" y="1051510"/>
                </a:cubicBezTo>
                <a:cubicBezTo>
                  <a:pt x="3023776" y="1075047"/>
                  <a:pt x="2932484" y="1100901"/>
                  <a:pt x="2843793" y="1066781"/>
                </a:cubicBezTo>
                <a:cubicBezTo>
                  <a:pt x="2775237" y="1034010"/>
                  <a:pt x="2716987" y="983176"/>
                  <a:pt x="2675281" y="919716"/>
                </a:cubicBezTo>
                <a:cubicBezTo>
                  <a:pt x="2645047" y="877205"/>
                  <a:pt x="2608874" y="839154"/>
                  <a:pt x="2567924" y="806778"/>
                </a:cubicBezTo>
                <a:cubicBezTo>
                  <a:pt x="2515152" y="769618"/>
                  <a:pt x="2461381" y="753236"/>
                  <a:pt x="2406554" y="750000"/>
                </a:cubicBezTo>
                <a:cubicBezTo>
                  <a:pt x="2315176" y="744605"/>
                  <a:pt x="2220865" y="775727"/>
                  <a:pt x="2123360" y="808034"/>
                </a:cubicBezTo>
                <a:cubicBezTo>
                  <a:pt x="1995790" y="849674"/>
                  <a:pt x="1864520" y="893624"/>
                  <a:pt x="1733220" y="854389"/>
                </a:cubicBezTo>
                <a:cubicBezTo>
                  <a:pt x="1443910" y="766803"/>
                  <a:pt x="1257113" y="727752"/>
                  <a:pt x="1062252" y="1008620"/>
                </a:cubicBezTo>
                <a:cubicBezTo>
                  <a:pt x="1009120" y="1091147"/>
                  <a:pt x="963125" y="1178019"/>
                  <a:pt x="924668" y="1268228"/>
                </a:cubicBezTo>
                <a:lnTo>
                  <a:pt x="852790" y="1414077"/>
                </a:lnTo>
                <a:lnTo>
                  <a:pt x="801523" y="1414077"/>
                </a:lnTo>
                <a:lnTo>
                  <a:pt x="881409" y="1250903"/>
                </a:lnTo>
                <a:cubicBezTo>
                  <a:pt x="921363" y="1158867"/>
                  <a:pt x="968964" y="1070297"/>
                  <a:pt x="1023685" y="986088"/>
                </a:cubicBezTo>
                <a:cubicBezTo>
                  <a:pt x="1247963" y="662501"/>
                  <a:pt x="1478868" y="732453"/>
                  <a:pt x="1746477" y="813270"/>
                </a:cubicBezTo>
                <a:cubicBezTo>
                  <a:pt x="1865612" y="847390"/>
                  <a:pt x="1985224" y="807248"/>
                  <a:pt x="2110068" y="765970"/>
                </a:cubicBezTo>
                <a:cubicBezTo>
                  <a:pt x="2209642" y="731726"/>
                  <a:pt x="2311507" y="697136"/>
                  <a:pt x="2413093" y="703816"/>
                </a:cubicBezTo>
                <a:close/>
                <a:moveTo>
                  <a:pt x="2425155" y="563341"/>
                </a:moveTo>
                <a:cubicBezTo>
                  <a:pt x="2489494" y="567770"/>
                  <a:pt x="2553620" y="587735"/>
                  <a:pt x="2616916" y="632722"/>
                </a:cubicBezTo>
                <a:cubicBezTo>
                  <a:pt x="2664092" y="669617"/>
                  <a:pt x="2705588" y="713212"/>
                  <a:pt x="2740054" y="762081"/>
                </a:cubicBezTo>
                <a:cubicBezTo>
                  <a:pt x="2778204" y="822576"/>
                  <a:pt x="2832194" y="871516"/>
                  <a:pt x="2896222" y="903656"/>
                </a:cubicBezTo>
                <a:cubicBezTo>
                  <a:pt x="2975016" y="934371"/>
                  <a:pt x="3060478" y="911397"/>
                  <a:pt x="3151369" y="886708"/>
                </a:cubicBezTo>
                <a:cubicBezTo>
                  <a:pt x="3214445" y="866336"/>
                  <a:pt x="3280000" y="854702"/>
                  <a:pt x="3346183" y="852111"/>
                </a:cubicBezTo>
                <a:cubicBezTo>
                  <a:pt x="3539041" y="854078"/>
                  <a:pt x="3707062" y="955649"/>
                  <a:pt x="3771679" y="1111661"/>
                </a:cubicBezTo>
                <a:cubicBezTo>
                  <a:pt x="3789524" y="1157285"/>
                  <a:pt x="3802903" y="1204551"/>
                  <a:pt x="3811622" y="1252796"/>
                </a:cubicBezTo>
                <a:cubicBezTo>
                  <a:pt x="3818976" y="1290761"/>
                  <a:pt x="3828753" y="1328268"/>
                  <a:pt x="3840800" y="1364994"/>
                </a:cubicBezTo>
                <a:lnTo>
                  <a:pt x="3864279" y="1414077"/>
                </a:lnTo>
                <a:lnTo>
                  <a:pt x="3811870" y="1414077"/>
                </a:lnTo>
                <a:lnTo>
                  <a:pt x="3795247" y="1379581"/>
                </a:lnTo>
                <a:cubicBezTo>
                  <a:pt x="3782487" y="1341050"/>
                  <a:pt x="3772195" y="1301783"/>
                  <a:pt x="3764370" y="1261937"/>
                </a:cubicBezTo>
                <a:cubicBezTo>
                  <a:pt x="3756311" y="1216403"/>
                  <a:pt x="3743738" y="1171783"/>
                  <a:pt x="3726844" y="1128745"/>
                </a:cubicBezTo>
                <a:lnTo>
                  <a:pt x="3718884" y="1112439"/>
                </a:lnTo>
                <a:cubicBezTo>
                  <a:pt x="3682439" y="1045482"/>
                  <a:pt x="3628068" y="989988"/>
                  <a:pt x="3561775" y="952090"/>
                </a:cubicBezTo>
                <a:cubicBezTo>
                  <a:pt x="3495480" y="914191"/>
                  <a:pt x="3419858" y="895364"/>
                  <a:pt x="3343348" y="897763"/>
                </a:cubicBezTo>
                <a:cubicBezTo>
                  <a:pt x="3281272" y="900377"/>
                  <a:pt x="3219849" y="911463"/>
                  <a:pt x="3160745" y="930665"/>
                </a:cubicBezTo>
                <a:cubicBezTo>
                  <a:pt x="3068132" y="955764"/>
                  <a:pt x="2971210" y="981968"/>
                  <a:pt x="2878065" y="945672"/>
                </a:cubicBezTo>
                <a:cubicBezTo>
                  <a:pt x="2806519" y="911029"/>
                  <a:pt x="2745920" y="857473"/>
                  <a:pt x="2702847" y="790816"/>
                </a:cubicBezTo>
                <a:cubicBezTo>
                  <a:pt x="2671088" y="745568"/>
                  <a:pt x="2632914" y="705084"/>
                  <a:pt x="2589554" y="670669"/>
                </a:cubicBezTo>
                <a:cubicBezTo>
                  <a:pt x="2533171" y="630211"/>
                  <a:pt x="2476266" y="612336"/>
                  <a:pt x="2418398" y="608732"/>
                </a:cubicBezTo>
                <a:cubicBezTo>
                  <a:pt x="2321952" y="602724"/>
                  <a:pt x="2222830" y="636358"/>
                  <a:pt x="2118985" y="671156"/>
                </a:cubicBezTo>
                <a:cubicBezTo>
                  <a:pt x="1984613" y="715675"/>
                  <a:pt x="1846151" y="761711"/>
                  <a:pt x="1707696" y="719705"/>
                </a:cubicBezTo>
                <a:cubicBezTo>
                  <a:pt x="1401764" y="626776"/>
                  <a:pt x="1203720" y="584525"/>
                  <a:pt x="997236" y="882157"/>
                </a:cubicBezTo>
                <a:cubicBezTo>
                  <a:pt x="941145" y="968771"/>
                  <a:pt x="892369" y="1059868"/>
                  <a:pt x="851359" y="1154475"/>
                </a:cubicBezTo>
                <a:cubicBezTo>
                  <a:pt x="824105" y="1213470"/>
                  <a:pt x="795885" y="1274403"/>
                  <a:pt x="763994" y="1332798"/>
                </a:cubicBezTo>
                <a:lnTo>
                  <a:pt x="711503" y="1414077"/>
                </a:lnTo>
                <a:lnTo>
                  <a:pt x="656651" y="1414077"/>
                </a:lnTo>
                <a:lnTo>
                  <a:pt x="723867" y="1310054"/>
                </a:lnTo>
                <a:cubicBezTo>
                  <a:pt x="754768" y="1253621"/>
                  <a:pt x="782812" y="1193244"/>
                  <a:pt x="809865" y="1134832"/>
                </a:cubicBezTo>
                <a:cubicBezTo>
                  <a:pt x="851757" y="1037668"/>
                  <a:pt x="901810" y="944177"/>
                  <a:pt x="959512" y="855392"/>
                </a:cubicBezTo>
                <a:cubicBezTo>
                  <a:pt x="1195789" y="514836"/>
                  <a:pt x="1438267" y="589694"/>
                  <a:pt x="1721776" y="675307"/>
                </a:cubicBezTo>
                <a:cubicBezTo>
                  <a:pt x="1845894" y="712728"/>
                  <a:pt x="1971528" y="671080"/>
                  <a:pt x="2104555" y="626764"/>
                </a:cubicBezTo>
                <a:cubicBezTo>
                  <a:pt x="2210106" y="591738"/>
                  <a:pt x="2317925" y="555961"/>
                  <a:pt x="2425155" y="563341"/>
                </a:cubicBezTo>
                <a:close/>
                <a:moveTo>
                  <a:pt x="2435511" y="423142"/>
                </a:moveTo>
                <a:cubicBezTo>
                  <a:pt x="2503025" y="427725"/>
                  <a:pt x="2570296" y="448645"/>
                  <a:pt x="2636776" y="496057"/>
                </a:cubicBezTo>
                <a:cubicBezTo>
                  <a:pt x="2686254" y="534550"/>
                  <a:pt x="2729780" y="580007"/>
                  <a:pt x="2766036" y="631044"/>
                </a:cubicBezTo>
                <a:cubicBezTo>
                  <a:pt x="2815036" y="693719"/>
                  <a:pt x="2862067" y="754397"/>
                  <a:pt x="2930822" y="781376"/>
                </a:cubicBezTo>
                <a:cubicBezTo>
                  <a:pt x="3015056" y="815267"/>
                  <a:pt x="3105729" y="792108"/>
                  <a:pt x="3199525" y="767428"/>
                </a:cubicBezTo>
                <a:cubicBezTo>
                  <a:pt x="3266151" y="746057"/>
                  <a:pt x="3335379" y="733930"/>
                  <a:pt x="3405239" y="731385"/>
                </a:cubicBezTo>
                <a:cubicBezTo>
                  <a:pt x="3607769" y="733394"/>
                  <a:pt x="3783160" y="840098"/>
                  <a:pt x="3851932" y="1004640"/>
                </a:cubicBezTo>
                <a:cubicBezTo>
                  <a:pt x="3870548" y="1051778"/>
                  <a:pt x="3884779" y="1100482"/>
                  <a:pt x="3894530" y="1150223"/>
                </a:cubicBezTo>
                <a:cubicBezTo>
                  <a:pt x="3902126" y="1190447"/>
                  <a:pt x="3912307" y="1230133"/>
                  <a:pt x="3925007" y="1269030"/>
                </a:cubicBezTo>
                <a:cubicBezTo>
                  <a:pt x="3939347" y="1309639"/>
                  <a:pt x="3957432" y="1346598"/>
                  <a:pt x="3978772" y="1380359"/>
                </a:cubicBezTo>
                <a:lnTo>
                  <a:pt x="4005592" y="1414077"/>
                </a:lnTo>
                <a:lnTo>
                  <a:pt x="3946905" y="1414077"/>
                </a:lnTo>
                <a:lnTo>
                  <a:pt x="3939286" y="1404302"/>
                </a:lnTo>
                <a:cubicBezTo>
                  <a:pt x="3916883" y="1368187"/>
                  <a:pt x="3897802" y="1328583"/>
                  <a:pt x="3882553" y="1284996"/>
                </a:cubicBezTo>
                <a:cubicBezTo>
                  <a:pt x="3868875" y="1244237"/>
                  <a:pt x="3858059" y="1202596"/>
                  <a:pt x="3850195" y="1160375"/>
                </a:cubicBezTo>
                <a:cubicBezTo>
                  <a:pt x="3841407" y="1112430"/>
                  <a:pt x="3828285" y="1065382"/>
                  <a:pt x="3811017" y="1019827"/>
                </a:cubicBezTo>
                <a:lnTo>
                  <a:pt x="3802092" y="1001568"/>
                </a:lnTo>
                <a:cubicBezTo>
                  <a:pt x="3763687" y="930351"/>
                  <a:pt x="3706128" y="871231"/>
                  <a:pt x="3635873" y="830836"/>
                </a:cubicBezTo>
                <a:cubicBezTo>
                  <a:pt x="3565620" y="790441"/>
                  <a:pt x="3485409" y="770342"/>
                  <a:pt x="3404177" y="772768"/>
                </a:cubicBezTo>
                <a:cubicBezTo>
                  <a:pt x="3338814" y="775661"/>
                  <a:pt x="3274065" y="787220"/>
                  <a:pt x="3211715" y="807205"/>
                </a:cubicBezTo>
                <a:cubicBezTo>
                  <a:pt x="3112050" y="834722"/>
                  <a:pt x="3011237" y="861864"/>
                  <a:pt x="2913296" y="823642"/>
                </a:cubicBezTo>
                <a:cubicBezTo>
                  <a:pt x="2832335" y="791508"/>
                  <a:pt x="2779540" y="724001"/>
                  <a:pt x="2728673" y="658453"/>
                </a:cubicBezTo>
                <a:cubicBezTo>
                  <a:pt x="2695243" y="610533"/>
                  <a:pt x="2655063" y="567619"/>
                  <a:pt x="2609439" y="531100"/>
                </a:cubicBezTo>
                <a:cubicBezTo>
                  <a:pt x="2550169" y="488809"/>
                  <a:pt x="2489957" y="470050"/>
                  <a:pt x="2428653" y="466166"/>
                </a:cubicBezTo>
                <a:cubicBezTo>
                  <a:pt x="2326479" y="459693"/>
                  <a:pt x="2221269" y="494543"/>
                  <a:pt x="2112323" y="530642"/>
                </a:cubicBezTo>
                <a:cubicBezTo>
                  <a:pt x="1971312" y="577416"/>
                  <a:pt x="1825617" y="625501"/>
                  <a:pt x="1680218" y="581141"/>
                </a:cubicBezTo>
                <a:cubicBezTo>
                  <a:pt x="1356890" y="482289"/>
                  <a:pt x="1147860" y="437291"/>
                  <a:pt x="930467" y="751231"/>
                </a:cubicBezTo>
                <a:cubicBezTo>
                  <a:pt x="871167" y="842327"/>
                  <a:pt x="819880" y="938326"/>
                  <a:pt x="777260" y="1038212"/>
                </a:cubicBezTo>
                <a:cubicBezTo>
                  <a:pt x="748217" y="1100481"/>
                  <a:pt x="719368" y="1166062"/>
                  <a:pt x="685874" y="1227164"/>
                </a:cubicBezTo>
                <a:cubicBezTo>
                  <a:pt x="660444" y="1273559"/>
                  <a:pt x="632837" y="1318341"/>
                  <a:pt x="603347" y="1361694"/>
                </a:cubicBezTo>
                <a:lnTo>
                  <a:pt x="564327" y="1414077"/>
                </a:lnTo>
                <a:lnTo>
                  <a:pt x="506996" y="1414077"/>
                </a:lnTo>
                <a:lnTo>
                  <a:pt x="563927" y="1337915"/>
                </a:lnTo>
                <a:cubicBezTo>
                  <a:pt x="592878" y="1295477"/>
                  <a:pt x="619933" y="1251678"/>
                  <a:pt x="644796" y="1206343"/>
                </a:cubicBezTo>
                <a:cubicBezTo>
                  <a:pt x="677279" y="1146214"/>
                  <a:pt x="707108" y="1083580"/>
                  <a:pt x="735357" y="1021683"/>
                </a:cubicBezTo>
                <a:cubicBezTo>
                  <a:pt x="779083" y="919336"/>
                  <a:pt x="831593" y="820919"/>
                  <a:pt x="892340" y="727577"/>
                </a:cubicBezTo>
                <a:cubicBezTo>
                  <a:pt x="1140434" y="369683"/>
                  <a:pt x="1397035" y="448709"/>
                  <a:pt x="1694267" y="539650"/>
                </a:cubicBezTo>
                <a:cubicBezTo>
                  <a:pt x="1825368" y="579465"/>
                  <a:pt x="1957780" y="535895"/>
                  <a:pt x="2098415" y="489328"/>
                </a:cubicBezTo>
                <a:cubicBezTo>
                  <a:pt x="2209780" y="453238"/>
                  <a:pt x="2322986" y="415502"/>
                  <a:pt x="2435511" y="423142"/>
                </a:cubicBezTo>
                <a:close/>
                <a:moveTo>
                  <a:pt x="2446406" y="282046"/>
                </a:moveTo>
                <a:cubicBezTo>
                  <a:pt x="2517321" y="287124"/>
                  <a:pt x="2587989" y="309385"/>
                  <a:pt x="2657718" y="359362"/>
                </a:cubicBezTo>
                <a:cubicBezTo>
                  <a:pt x="2709553" y="400415"/>
                  <a:pt x="2755160" y="448773"/>
                  <a:pt x="2793073" y="502884"/>
                </a:cubicBezTo>
                <a:cubicBezTo>
                  <a:pt x="2845299" y="569229"/>
                  <a:pt x="2894276" y="632858"/>
                  <a:pt x="2967308" y="661640"/>
                </a:cubicBezTo>
                <a:cubicBezTo>
                  <a:pt x="3055175" y="696085"/>
                  <a:pt x="3150373" y="670291"/>
                  <a:pt x="3251186" y="643151"/>
                </a:cubicBezTo>
                <a:cubicBezTo>
                  <a:pt x="3320757" y="620583"/>
                  <a:pt x="3393159" y="607897"/>
                  <a:pt x="3466207" y="605399"/>
                </a:cubicBezTo>
                <a:cubicBezTo>
                  <a:pt x="3678844" y="608280"/>
                  <a:pt x="3862703" y="720462"/>
                  <a:pt x="3934277" y="892732"/>
                </a:cubicBezTo>
                <a:cubicBezTo>
                  <a:pt x="3953669" y="943481"/>
                  <a:pt x="3968257" y="995886"/>
                  <a:pt x="3977925" y="1049363"/>
                </a:cubicBezTo>
                <a:cubicBezTo>
                  <a:pt x="3985856" y="1091752"/>
                  <a:pt x="3996617" y="1133603"/>
                  <a:pt x="4010081" y="1174567"/>
                </a:cubicBezTo>
                <a:cubicBezTo>
                  <a:pt x="4040114" y="1260292"/>
                  <a:pt x="4085940" y="1330603"/>
                  <a:pt x="4143421" y="1389306"/>
                </a:cubicBezTo>
                <a:lnTo>
                  <a:pt x="4172730" y="1414077"/>
                </a:lnTo>
                <a:lnTo>
                  <a:pt x="4102874" y="1414077"/>
                </a:lnTo>
                <a:lnTo>
                  <a:pt x="4025812" y="1315583"/>
                </a:lnTo>
                <a:cubicBezTo>
                  <a:pt x="4002146" y="1277693"/>
                  <a:pt x="3981920" y="1236165"/>
                  <a:pt x="3965647" y="1190488"/>
                </a:cubicBezTo>
                <a:cubicBezTo>
                  <a:pt x="3951566" y="1147552"/>
                  <a:pt x="3940341" y="1103736"/>
                  <a:pt x="3932030" y="1059300"/>
                </a:cubicBezTo>
                <a:cubicBezTo>
                  <a:pt x="3923039" y="1008674"/>
                  <a:pt x="3909306" y="959023"/>
                  <a:pt x="3891022" y="911023"/>
                </a:cubicBezTo>
                <a:lnTo>
                  <a:pt x="3881311" y="891186"/>
                </a:lnTo>
                <a:cubicBezTo>
                  <a:pt x="3840850" y="816888"/>
                  <a:pt x="3780530" y="755209"/>
                  <a:pt x="3707021" y="712963"/>
                </a:cubicBezTo>
                <a:cubicBezTo>
                  <a:pt x="3633508" y="670721"/>
                  <a:pt x="3549683" y="649583"/>
                  <a:pt x="3464733" y="651845"/>
                </a:cubicBezTo>
                <a:cubicBezTo>
                  <a:pt x="3395889" y="654970"/>
                  <a:pt x="3327785" y="667263"/>
                  <a:pt x="3262140" y="688313"/>
                </a:cubicBezTo>
                <a:cubicBezTo>
                  <a:pt x="3160313" y="717362"/>
                  <a:pt x="3052492" y="745013"/>
                  <a:pt x="2949745" y="703863"/>
                </a:cubicBezTo>
                <a:cubicBezTo>
                  <a:pt x="2864365" y="669596"/>
                  <a:pt x="2810058" y="599964"/>
                  <a:pt x="2756500" y="529922"/>
                </a:cubicBezTo>
                <a:cubicBezTo>
                  <a:pt x="2720564" y="479901"/>
                  <a:pt x="2677615" y="435290"/>
                  <a:pt x="2628970" y="397472"/>
                </a:cubicBezTo>
                <a:cubicBezTo>
                  <a:pt x="2566532" y="352770"/>
                  <a:pt x="2503158" y="332873"/>
                  <a:pt x="2438667" y="328638"/>
                </a:cubicBezTo>
                <a:cubicBezTo>
                  <a:pt x="2331183" y="321581"/>
                  <a:pt x="2220597" y="358030"/>
                  <a:pt x="2106056" y="395663"/>
                </a:cubicBezTo>
                <a:cubicBezTo>
                  <a:pt x="1957459" y="443732"/>
                  <a:pt x="1804766" y="495271"/>
                  <a:pt x="1652387" y="448518"/>
                </a:cubicBezTo>
                <a:cubicBezTo>
                  <a:pt x="1312455" y="343368"/>
                  <a:pt x="1092575" y="295959"/>
                  <a:pt x="863380" y="626290"/>
                </a:cubicBezTo>
                <a:cubicBezTo>
                  <a:pt x="801519" y="721168"/>
                  <a:pt x="748001" y="821176"/>
                  <a:pt x="703424" y="925197"/>
                </a:cubicBezTo>
                <a:cubicBezTo>
                  <a:pt x="672632" y="990779"/>
                  <a:pt x="641237" y="1057095"/>
                  <a:pt x="606312" y="1122215"/>
                </a:cubicBezTo>
                <a:cubicBezTo>
                  <a:pt x="552926" y="1219725"/>
                  <a:pt x="490338" y="1310397"/>
                  <a:pt x="421040" y="1395794"/>
                </a:cubicBezTo>
                <a:lnTo>
                  <a:pt x="405061" y="1414077"/>
                </a:lnTo>
                <a:lnTo>
                  <a:pt x="346637" y="1414077"/>
                </a:lnTo>
                <a:lnTo>
                  <a:pt x="385336" y="1369804"/>
                </a:lnTo>
                <a:cubicBezTo>
                  <a:pt x="453483" y="1285827"/>
                  <a:pt x="514897" y="1196832"/>
                  <a:pt x="567139" y="1101432"/>
                </a:cubicBezTo>
                <a:cubicBezTo>
                  <a:pt x="601664" y="1038408"/>
                  <a:pt x="631713" y="970351"/>
                  <a:pt x="662295" y="907304"/>
                </a:cubicBezTo>
                <a:cubicBezTo>
                  <a:pt x="707907" y="800034"/>
                  <a:pt x="762852" y="696944"/>
                  <a:pt x="826450" y="599154"/>
                </a:cubicBezTo>
                <a:cubicBezTo>
                  <a:pt x="1086406" y="223958"/>
                  <a:pt x="1355745" y="307313"/>
                  <a:pt x="1667629" y="403548"/>
                </a:cubicBezTo>
                <a:cubicBezTo>
                  <a:pt x="1805711" y="445756"/>
                  <a:pt x="1945140" y="399724"/>
                  <a:pt x="2092970" y="351067"/>
                </a:cubicBezTo>
                <a:cubicBezTo>
                  <a:pt x="2209338" y="312846"/>
                  <a:pt x="2328216" y="273581"/>
                  <a:pt x="2446406" y="282046"/>
                </a:cubicBezTo>
                <a:close/>
                <a:moveTo>
                  <a:pt x="2460016" y="138813"/>
                </a:moveTo>
                <a:cubicBezTo>
                  <a:pt x="2534221" y="144228"/>
                  <a:pt x="2608136" y="167661"/>
                  <a:pt x="2681048" y="220065"/>
                </a:cubicBezTo>
                <a:cubicBezTo>
                  <a:pt x="2735193" y="263254"/>
                  <a:pt x="2782762" y="314005"/>
                  <a:pt x="2822344" y="370792"/>
                </a:cubicBezTo>
                <a:cubicBezTo>
                  <a:pt x="2876666" y="441420"/>
                  <a:pt x="2927887" y="507716"/>
                  <a:pt x="3004783" y="538465"/>
                </a:cubicBezTo>
                <a:cubicBezTo>
                  <a:pt x="3097101" y="575089"/>
                  <a:pt x="3196946" y="547945"/>
                  <a:pt x="3302858" y="519327"/>
                </a:cubicBezTo>
                <a:cubicBezTo>
                  <a:pt x="3375125" y="496505"/>
                  <a:pt x="3450148" y="483633"/>
                  <a:pt x="3525814" y="481034"/>
                </a:cubicBezTo>
                <a:cubicBezTo>
                  <a:pt x="3748543" y="483788"/>
                  <a:pt x="3940499" y="601646"/>
                  <a:pt x="4015300" y="782484"/>
                </a:cubicBezTo>
                <a:cubicBezTo>
                  <a:pt x="4035708" y="835677"/>
                  <a:pt x="4050947" y="890726"/>
                  <a:pt x="4060778" y="946844"/>
                </a:cubicBezTo>
                <a:cubicBezTo>
                  <a:pt x="4069368" y="991401"/>
                  <a:pt x="4080545" y="1035418"/>
                  <a:pt x="4094237" y="1078652"/>
                </a:cubicBezTo>
                <a:cubicBezTo>
                  <a:pt x="4141674" y="1214358"/>
                  <a:pt x="4226308" y="1313359"/>
                  <a:pt x="4333475" y="1389262"/>
                </a:cubicBezTo>
                <a:lnTo>
                  <a:pt x="4374699" y="1414077"/>
                </a:lnTo>
                <a:lnTo>
                  <a:pt x="4292162" y="1414077"/>
                </a:lnTo>
                <a:lnTo>
                  <a:pt x="4200486" y="1335004"/>
                </a:lnTo>
                <a:cubicBezTo>
                  <a:pt x="4137729" y="1269611"/>
                  <a:pt x="4087391" y="1191050"/>
                  <a:pt x="4053889" y="1095006"/>
                </a:cubicBezTo>
                <a:cubicBezTo>
                  <a:pt x="4039308" y="1050059"/>
                  <a:pt x="4027542" y="1004197"/>
                  <a:pt x="4018732" y="957752"/>
                </a:cubicBezTo>
                <a:cubicBezTo>
                  <a:pt x="4009505" y="904474"/>
                  <a:pt x="3995156" y="852229"/>
                  <a:pt x="3975893" y="801745"/>
                </a:cubicBezTo>
                <a:lnTo>
                  <a:pt x="3965436" y="780369"/>
                </a:lnTo>
                <a:cubicBezTo>
                  <a:pt x="3891490" y="628962"/>
                  <a:pt x="3722019" y="530416"/>
                  <a:pt x="3527990" y="529029"/>
                </a:cubicBezTo>
                <a:cubicBezTo>
                  <a:pt x="3455765" y="531824"/>
                  <a:pt x="3384214" y="544472"/>
                  <a:pt x="3315321" y="566620"/>
                </a:cubicBezTo>
                <a:cubicBezTo>
                  <a:pt x="3204199" y="595418"/>
                  <a:pt x="3093046" y="627124"/>
                  <a:pt x="2985253" y="583588"/>
                </a:cubicBezTo>
                <a:cubicBezTo>
                  <a:pt x="2896581" y="548516"/>
                  <a:pt x="2839057" y="473265"/>
                  <a:pt x="2783392" y="400893"/>
                </a:cubicBezTo>
                <a:cubicBezTo>
                  <a:pt x="2746562" y="347684"/>
                  <a:pt x="2702276" y="300003"/>
                  <a:pt x="2651866" y="259293"/>
                </a:cubicBezTo>
                <a:cubicBezTo>
                  <a:pt x="2586554" y="212042"/>
                  <a:pt x="2520100" y="190978"/>
                  <a:pt x="2452397" y="186439"/>
                </a:cubicBezTo>
                <a:cubicBezTo>
                  <a:pt x="2339556" y="178877"/>
                  <a:pt x="2223250" y="217223"/>
                  <a:pt x="2102989" y="256752"/>
                </a:cubicBezTo>
                <a:cubicBezTo>
                  <a:pt x="1947552" y="307660"/>
                  <a:pt x="1787274" y="360495"/>
                  <a:pt x="1627773" y="311016"/>
                </a:cubicBezTo>
                <a:cubicBezTo>
                  <a:pt x="1271005" y="200105"/>
                  <a:pt x="1040096" y="149911"/>
                  <a:pt x="799854" y="496220"/>
                </a:cubicBezTo>
                <a:cubicBezTo>
                  <a:pt x="734168" y="596793"/>
                  <a:pt x="677298" y="702820"/>
                  <a:pt x="629810" y="813059"/>
                </a:cubicBezTo>
                <a:cubicBezTo>
                  <a:pt x="597983" y="881501"/>
                  <a:pt x="565756" y="953050"/>
                  <a:pt x="528495" y="1019324"/>
                </a:cubicBezTo>
                <a:cubicBezTo>
                  <a:pt x="472445" y="1121511"/>
                  <a:pt x="406781" y="1216518"/>
                  <a:pt x="334096" y="1305986"/>
                </a:cubicBezTo>
                <a:lnTo>
                  <a:pt x="239521" y="1414077"/>
                </a:lnTo>
                <a:lnTo>
                  <a:pt x="179811" y="1414077"/>
                </a:lnTo>
                <a:lnTo>
                  <a:pt x="188073" y="1405792"/>
                </a:lnTo>
                <a:cubicBezTo>
                  <a:pt x="305074" y="1281268"/>
                  <a:pt x="409106" y="1146628"/>
                  <a:pt x="491344" y="996598"/>
                </a:cubicBezTo>
                <a:cubicBezTo>
                  <a:pt x="527391" y="930947"/>
                  <a:pt x="559789" y="860710"/>
                  <a:pt x="591041" y="793054"/>
                </a:cubicBezTo>
                <a:cubicBezTo>
                  <a:pt x="638791" y="680230"/>
                  <a:pt x="696235" y="571707"/>
                  <a:pt x="762705" y="468670"/>
                </a:cubicBezTo>
                <a:cubicBezTo>
                  <a:pt x="1034904" y="75961"/>
                  <a:pt x="1316644" y="163893"/>
                  <a:pt x="1643220" y="265458"/>
                </a:cubicBezTo>
                <a:cubicBezTo>
                  <a:pt x="1788793" y="310194"/>
                  <a:pt x="1934863" y="261906"/>
                  <a:pt x="2089886" y="211164"/>
                </a:cubicBezTo>
                <a:cubicBezTo>
                  <a:pt x="2211863" y="170812"/>
                  <a:pt x="2336341" y="129789"/>
                  <a:pt x="2460016" y="138813"/>
                </a:cubicBezTo>
                <a:close/>
                <a:moveTo>
                  <a:pt x="2470868" y="1351"/>
                </a:moveTo>
                <a:cubicBezTo>
                  <a:pt x="2548308" y="7077"/>
                  <a:pt x="2625394" y="31628"/>
                  <a:pt x="2701321" y="86503"/>
                </a:cubicBezTo>
                <a:cubicBezTo>
                  <a:pt x="2758298" y="131563"/>
                  <a:pt x="2808091" y="184843"/>
                  <a:pt x="2849143" y="244650"/>
                </a:cubicBezTo>
                <a:cubicBezTo>
                  <a:pt x="2905966" y="318399"/>
                  <a:pt x="2959479" y="388404"/>
                  <a:pt x="3040026" y="420701"/>
                </a:cubicBezTo>
                <a:cubicBezTo>
                  <a:pt x="3138406" y="457805"/>
                  <a:pt x="3241745" y="430880"/>
                  <a:pt x="3352472" y="401293"/>
                </a:cubicBezTo>
                <a:cubicBezTo>
                  <a:pt x="3428665" y="376566"/>
                  <a:pt x="3507910" y="362596"/>
                  <a:pt x="3587899" y="359810"/>
                </a:cubicBezTo>
                <a:cubicBezTo>
                  <a:pt x="3820140" y="363226"/>
                  <a:pt x="4020746" y="486932"/>
                  <a:pt x="4098560" y="675921"/>
                </a:cubicBezTo>
                <a:cubicBezTo>
                  <a:pt x="4119430" y="730849"/>
                  <a:pt x="4134893" y="787703"/>
                  <a:pt x="4144774" y="845719"/>
                </a:cubicBezTo>
                <a:cubicBezTo>
                  <a:pt x="4153697" y="892445"/>
                  <a:pt x="4165417" y="938583"/>
                  <a:pt x="4179868" y="983888"/>
                </a:cubicBezTo>
                <a:cubicBezTo>
                  <a:pt x="4245262" y="1173171"/>
                  <a:pt x="4380499" y="1294418"/>
                  <a:pt x="4548746" y="1381200"/>
                </a:cubicBezTo>
                <a:lnTo>
                  <a:pt x="4622006" y="1414077"/>
                </a:lnTo>
                <a:lnTo>
                  <a:pt x="4512601" y="1414077"/>
                </a:lnTo>
                <a:lnTo>
                  <a:pt x="4397816" y="1343884"/>
                </a:lnTo>
                <a:cubicBezTo>
                  <a:pt x="4281696" y="1260239"/>
                  <a:pt x="4189670" y="1150658"/>
                  <a:pt x="4137371" y="999817"/>
                </a:cubicBezTo>
                <a:cubicBezTo>
                  <a:pt x="4121931" y="952818"/>
                  <a:pt x="4109764" y="904774"/>
                  <a:pt x="4100990" y="856040"/>
                </a:cubicBezTo>
                <a:cubicBezTo>
                  <a:pt x="4091009" y="800220"/>
                  <a:pt x="4075892" y="745444"/>
                  <a:pt x="4055865" y="692429"/>
                </a:cubicBezTo>
                <a:cubicBezTo>
                  <a:pt x="4052059" y="684652"/>
                  <a:pt x="4048292" y="676915"/>
                  <a:pt x="4044491" y="669134"/>
                </a:cubicBezTo>
                <a:cubicBezTo>
                  <a:pt x="3967088" y="510703"/>
                  <a:pt x="3790344" y="408100"/>
                  <a:pt x="3586628" y="405672"/>
                </a:cubicBezTo>
                <a:cubicBezTo>
                  <a:pt x="3511063" y="408642"/>
                  <a:pt x="3436213" y="421891"/>
                  <a:pt x="3364202" y="445090"/>
                </a:cubicBezTo>
                <a:cubicBezTo>
                  <a:pt x="3250918" y="475421"/>
                  <a:pt x="3133001" y="505146"/>
                  <a:pt x="3022498" y="462968"/>
                </a:cubicBezTo>
                <a:cubicBezTo>
                  <a:pt x="2929965" y="425927"/>
                  <a:pt x="2869941" y="347555"/>
                  <a:pt x="2811781" y="272057"/>
                </a:cubicBezTo>
                <a:cubicBezTo>
                  <a:pt x="2773192" y="216028"/>
                  <a:pt x="2726714" y="165863"/>
                  <a:pt x="2673759" y="123086"/>
                </a:cubicBezTo>
                <a:cubicBezTo>
                  <a:pt x="2604968" y="73547"/>
                  <a:pt x="2535190" y="51347"/>
                  <a:pt x="2464211" y="46442"/>
                </a:cubicBezTo>
                <a:cubicBezTo>
                  <a:pt x="2345912" y="38268"/>
                  <a:pt x="2224273" y="78138"/>
                  <a:pt x="2098293" y="119563"/>
                </a:cubicBezTo>
                <a:cubicBezTo>
                  <a:pt x="1938214" y="171819"/>
                  <a:pt x="1768747" y="227647"/>
                  <a:pt x="1601888" y="175976"/>
                </a:cubicBezTo>
                <a:cubicBezTo>
                  <a:pt x="1228138" y="58980"/>
                  <a:pt x="985987" y="5584"/>
                  <a:pt x="734338" y="369069"/>
                </a:cubicBezTo>
                <a:cubicBezTo>
                  <a:pt x="666080" y="474212"/>
                  <a:pt x="607008" y="585000"/>
                  <a:pt x="557717" y="700157"/>
                </a:cubicBezTo>
                <a:cubicBezTo>
                  <a:pt x="526438" y="770719"/>
                  <a:pt x="490685" y="844953"/>
                  <a:pt x="452238" y="915710"/>
                </a:cubicBezTo>
                <a:cubicBezTo>
                  <a:pt x="364440" y="1075835"/>
                  <a:pt x="253902" y="1219072"/>
                  <a:pt x="129837" y="1351220"/>
                </a:cubicBezTo>
                <a:lnTo>
                  <a:pt x="67191" y="1414077"/>
                </a:lnTo>
                <a:lnTo>
                  <a:pt x="0" y="1414077"/>
                </a:lnTo>
                <a:lnTo>
                  <a:pt x="93378" y="1320473"/>
                </a:lnTo>
                <a:cubicBezTo>
                  <a:pt x="215894" y="1190154"/>
                  <a:pt x="324868" y="1049232"/>
                  <a:pt x="411180" y="891994"/>
                </a:cubicBezTo>
                <a:cubicBezTo>
                  <a:pt x="449016" y="822990"/>
                  <a:pt x="482437" y="749906"/>
                  <a:pt x="515651" y="679353"/>
                </a:cubicBezTo>
                <a:cubicBezTo>
                  <a:pt x="565614" y="561761"/>
                  <a:pt x="625921" y="448776"/>
                  <a:pt x="695810" y="341677"/>
                </a:cubicBezTo>
                <a:cubicBezTo>
                  <a:pt x="980412" y="-66211"/>
                  <a:pt x="1274479" y="26214"/>
                  <a:pt x="1616362" y="132368"/>
                </a:cubicBezTo>
                <a:cubicBezTo>
                  <a:pt x="1769679" y="182031"/>
                  <a:pt x="1921980" y="129703"/>
                  <a:pt x="2084435" y="76332"/>
                </a:cubicBezTo>
                <a:cubicBezTo>
                  <a:pt x="2211748" y="34550"/>
                  <a:pt x="2341800" y="-8193"/>
                  <a:pt x="2470868" y="1351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BC94F25F-DA79-87E5-9D31-A4D03BA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496B9A-E6D2-9B7E-EFE5-9DC061C0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on page </a:t>
            </a:r>
            <a:r>
              <a:rPr lang="en-US" dirty="0" err="1"/>
              <a:t>seo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978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8C3659-A626-8933-10AA-CC22BF963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2543244-2E6E-0F40-A98D-0A597489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8" y="1077901"/>
            <a:ext cx="9127961" cy="86406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1. Title tag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192BC-7819-CE6F-463F-62CDE0773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CF19D20B-9A8B-E985-3CAC-C7750DF16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EB69A53-B023-64BA-BB1B-FDEE627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714DB-8697-16DC-99B9-80EC405D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55" y="2362200"/>
            <a:ext cx="4000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0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F021B-788E-910E-D704-EDB92AC95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CC4C74-A08F-1D08-4160-808F7D7D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8" y="1077901"/>
            <a:ext cx="9127961" cy="86406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2. Meta description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C4217-630B-2207-66A7-CD3BEA8C16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A840841C-0FD4-CA81-1457-77BBCFC5F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974FBD0-77EA-5A2B-6F51-3D3C5C3A4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5CB3D-0D9E-2E66-780B-AB401D32D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728912"/>
            <a:ext cx="116967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3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052FD5-75AA-B2DE-F902-7A926843F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AFEFC9-BC59-CE7A-FA42-3C99C35E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8" y="1077901"/>
            <a:ext cx="9127961" cy="86406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3. Heading tags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46C04F-26AF-42DA-0B7F-17F4E9F001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F8652F5A-6A67-C340-8AEE-1ED84B41E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73F795E-FE5C-A49C-FF7E-EF03C6959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C1575-D931-F2D3-78F0-FCA977F67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2624137"/>
            <a:ext cx="119348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8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DFDB3-CA96-7306-09B5-2FD568DFA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C90F8BD-9642-B0F2-B125-4022BD33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8" y="1077901"/>
            <a:ext cx="9127961" cy="86406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4. google preview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2DC79-EDFA-538F-1EC6-19CEBB8BA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0C5E68EB-CB6A-D44D-F1BE-FB052880B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95C9FCB-1531-9E5A-341F-7F778EC1A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92B42-8B58-191D-6C8F-C518D5BB9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452687"/>
            <a:ext cx="112871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1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86B19-040B-4048-42C3-B13A73516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2B4945C-489B-C109-9314-03626434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8" y="1077901"/>
            <a:ext cx="9127961" cy="86406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5. Alt attributes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684157-DDCD-AED9-4892-EF35FF7C0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ABA3A629-BD8B-AB13-0A74-4FBA056EF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EDC9FDF-2CF8-5570-68B1-C7F89B325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FA4F7-1F19-8C66-5DF9-FC04E139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2976562"/>
            <a:ext cx="48387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6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A4E782-17FA-B99F-ADF0-4C4800ADA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C727ACA-28A2-F1F9-A198-3688D9A0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8" y="1077901"/>
            <a:ext cx="9127961" cy="86406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6. Text to html ratio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DC539F-9C3D-167F-59A1-417B57973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FB6A31E2-51A0-C05C-EE3A-8CEC03554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DD36FCF-6F93-787A-C486-CCA8E702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47312-C765-2D53-CC51-24857D783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2247900"/>
            <a:ext cx="87534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E2B5B4D-2D37-285C-E849-177859C2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86" y="365875"/>
            <a:ext cx="6214902" cy="845390"/>
          </a:xfrm>
        </p:spPr>
        <p:txBody>
          <a:bodyPr/>
          <a:lstStyle/>
          <a:p>
            <a:r>
              <a:rPr lang="en-US" sz="4000" dirty="0">
                <a:solidFill>
                  <a:schemeClr val="accent4"/>
                </a:solidFill>
              </a:rPr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1E6435F-2FDA-FA4E-4962-219DA3B085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2185" y="1439478"/>
            <a:ext cx="5571740" cy="5181189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  <a:latin typeface="+mj-lt"/>
              </a:rPr>
              <a:t>TECHNICAL SEO</a:t>
            </a:r>
          </a:p>
          <a:p>
            <a:r>
              <a:rPr lang="en-US" b="1" dirty="0">
                <a:solidFill>
                  <a:schemeClr val="accent5"/>
                </a:solidFill>
                <a:latin typeface="+mj-lt"/>
              </a:rPr>
              <a:t>ON-PAGE SEO</a:t>
            </a:r>
          </a:p>
          <a:p>
            <a:r>
              <a:rPr lang="en-US" b="1" dirty="0">
                <a:solidFill>
                  <a:schemeClr val="accent5"/>
                </a:solidFill>
                <a:latin typeface="+mj-lt"/>
              </a:rPr>
              <a:t>OF-PAGE SEO</a:t>
            </a:r>
          </a:p>
          <a:p>
            <a:r>
              <a:rPr lang="en-US" b="1" dirty="0">
                <a:solidFill>
                  <a:schemeClr val="accent5"/>
                </a:solidFill>
                <a:latin typeface="+mj-lt"/>
              </a:rPr>
              <a:t>SWOT ANALYSIS</a:t>
            </a:r>
          </a:p>
          <a:p>
            <a:r>
              <a:rPr lang="en-US" b="1" dirty="0">
                <a:solidFill>
                  <a:schemeClr val="accent5"/>
                </a:solidFill>
                <a:latin typeface="+mj-lt"/>
              </a:rPr>
              <a:t>KEYWORD RESEARCH</a:t>
            </a:r>
          </a:p>
          <a:p>
            <a:r>
              <a:rPr lang="en-US" b="1" dirty="0">
                <a:solidFill>
                  <a:schemeClr val="accent5"/>
                </a:solidFill>
                <a:latin typeface="+mj-lt"/>
              </a:rPr>
              <a:t>ON-PAGE SEO AUDIT</a:t>
            </a:r>
          </a:p>
          <a:p>
            <a:r>
              <a:rPr lang="en-US" b="1" dirty="0">
                <a:solidFill>
                  <a:schemeClr val="accent5"/>
                </a:solidFill>
                <a:latin typeface="+mj-lt"/>
              </a:rPr>
              <a:t>CURRENT TECHNICAL SEO STATUS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581F4-6E5D-DA5E-F7DE-3A7D7292BA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077678E-FE27-7DB8-3EA6-E17FBE550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24852" y="4482171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9CF1AA-AFD9-D4FC-2BB8-83A5490C9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442" y="594088"/>
            <a:ext cx="5465212" cy="2940222"/>
          </a:xfrm>
          <a:prstGeom prst="wedgeRoundRectCallou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E4BDA-842C-7DED-61AF-9C0B87300DED}"/>
              </a:ext>
            </a:extLst>
          </p:cNvPr>
          <p:cNvSpPr txBox="1"/>
          <p:nvPr/>
        </p:nvSpPr>
        <p:spPr>
          <a:xfrm>
            <a:off x="7677763" y="4030072"/>
            <a:ext cx="43338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  <a:latin typeface="+mj-lt"/>
              </a:rPr>
              <a:t>CONTENT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5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  <a:latin typeface="+mj-lt"/>
              </a:rPr>
              <a:t>SEO STRATEGY &amp;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45335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68E44F-D662-5D08-C97C-49FE864A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666A1E2-795A-2969-91FC-30C02802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8" y="1077901"/>
            <a:ext cx="9127961" cy="86406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6. Language tag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AB73E-FDA9-2184-C973-3B1B1D7B3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8DA143DD-C236-44AF-1C95-E92E4DE8E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3F6DD13-5ED8-A579-3ACF-D2D2EC2F1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DC27F-DFF0-115B-665C-BA216EB9C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2881312"/>
            <a:ext cx="44767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1AA3B-F063-C49B-7DA0-8B0A64F52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1A991B9-81F9-1248-0489-B20A3658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8" y="1077901"/>
            <a:ext cx="9127961" cy="86406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7.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hrefLanguage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tag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39331-7F47-19AD-2606-64117D3888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D1BD4933-D913-4768-3646-CC2EBD42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184FE21-2F71-9CBA-C448-D31B16CCD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6C9F0-EA79-E487-3A47-9DF1426C3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628156"/>
            <a:ext cx="1169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EE3ADD-F289-77E0-63F6-3574F2C5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7A89BB2-09F4-09C2-05E8-7FDF3C32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59" y="322933"/>
            <a:ext cx="9127961" cy="86406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8. Keyword consistency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4E507-BBAE-DFA8-F338-C3D491C28A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9AC11BC2-E7A4-8EFD-E6A6-A2E0AD75B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C2F3C5B-C3E6-11C5-8C0D-1687E71DA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7AF-A7D7-7838-50BC-21C65719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935"/>
            <a:ext cx="12192000" cy="39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0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AE79E-DF10-B71F-FDB0-1D60AC89D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DA6FDCE-7A6B-D258-8585-D9C5AE0B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59" y="322933"/>
            <a:ext cx="9127961" cy="86406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9. favicon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9239-7CD2-F11B-24A8-66EAFB4DDB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8648B618-590E-67DA-B0F2-D4C73D4BF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294D1CB-0C46-AE6D-C8B6-D99F62A2D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09F0E-5AD3-A5F8-EF57-716B462D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64" y="1352550"/>
            <a:ext cx="3895725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361A5-2CA0-EE4D-5A38-4A6E4A7E4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52" y="3429000"/>
            <a:ext cx="106489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92B26-C692-9A06-434E-DD95E905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133A2C42-9DED-8093-04C6-268E6DCAC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2525" y="4595435"/>
            <a:ext cx="7742636" cy="2262565"/>
          </a:xfrm>
          <a:custGeom>
            <a:avLst/>
            <a:gdLst>
              <a:gd name="connsiteX0" fmla="*/ 3498634 w 7742636"/>
              <a:gd name="connsiteY0" fmla="*/ 2257119 h 2262565"/>
              <a:gd name="connsiteX1" fmla="*/ 3528275 w 7742636"/>
              <a:gd name="connsiteY1" fmla="*/ 2262565 h 2262565"/>
              <a:gd name="connsiteX2" fmla="*/ 3424743 w 7742636"/>
              <a:gd name="connsiteY2" fmla="*/ 2262565 h 2262565"/>
              <a:gd name="connsiteX3" fmla="*/ 3442914 w 7742636"/>
              <a:gd name="connsiteY3" fmla="*/ 2259196 h 2262565"/>
              <a:gd name="connsiteX4" fmla="*/ 3498634 w 7742636"/>
              <a:gd name="connsiteY4" fmla="*/ 2257119 h 2262565"/>
              <a:gd name="connsiteX5" fmla="*/ 3506847 w 7742636"/>
              <a:gd name="connsiteY5" fmla="*/ 2119025 h 2262565"/>
              <a:gd name="connsiteX6" fmla="*/ 3650326 w 7742636"/>
              <a:gd name="connsiteY6" fmla="*/ 2168429 h 2262565"/>
              <a:gd name="connsiteX7" fmla="*/ 3743791 w 7742636"/>
              <a:gd name="connsiteY7" fmla="*/ 2260802 h 2262565"/>
              <a:gd name="connsiteX8" fmla="*/ 3745325 w 7742636"/>
              <a:gd name="connsiteY8" fmla="*/ 2262565 h 2262565"/>
              <a:gd name="connsiteX9" fmla="*/ 3681030 w 7742636"/>
              <a:gd name="connsiteY9" fmla="*/ 2262565 h 2262565"/>
              <a:gd name="connsiteX10" fmla="*/ 3626243 w 7742636"/>
              <a:gd name="connsiteY10" fmla="*/ 2204234 h 2262565"/>
              <a:gd name="connsiteX11" fmla="*/ 3502745 w 7742636"/>
              <a:gd name="connsiteY11" fmla="*/ 2163084 h 2262565"/>
              <a:gd name="connsiteX12" fmla="*/ 3285866 w 7742636"/>
              <a:gd name="connsiteY12" fmla="*/ 2209951 h 2262565"/>
              <a:gd name="connsiteX13" fmla="*/ 2981568 w 7742636"/>
              <a:gd name="connsiteY13" fmla="*/ 2248987 h 2262565"/>
              <a:gd name="connsiteX14" fmla="*/ 2579656 w 7742636"/>
              <a:gd name="connsiteY14" fmla="*/ 2252756 h 2262565"/>
              <a:gd name="connsiteX15" fmla="*/ 2568544 w 7742636"/>
              <a:gd name="connsiteY15" fmla="*/ 2262565 h 2262565"/>
              <a:gd name="connsiteX16" fmla="*/ 2499633 w 7742636"/>
              <a:gd name="connsiteY16" fmla="*/ 2262565 h 2262565"/>
              <a:gd name="connsiteX17" fmla="*/ 2560689 w 7742636"/>
              <a:gd name="connsiteY17" fmla="*/ 2211259 h 2262565"/>
              <a:gd name="connsiteX18" fmla="*/ 2992498 w 7742636"/>
              <a:gd name="connsiteY18" fmla="*/ 2207068 h 2262565"/>
              <a:gd name="connsiteX19" fmla="*/ 3268878 w 7742636"/>
              <a:gd name="connsiteY19" fmla="*/ 2168249 h 2262565"/>
              <a:gd name="connsiteX20" fmla="*/ 3506847 w 7742636"/>
              <a:gd name="connsiteY20" fmla="*/ 2119025 h 2262565"/>
              <a:gd name="connsiteX21" fmla="*/ 3519836 w 7742636"/>
              <a:gd name="connsiteY21" fmla="*/ 1976981 h 2262565"/>
              <a:gd name="connsiteX22" fmla="*/ 3672881 w 7742636"/>
              <a:gd name="connsiteY22" fmla="*/ 2030495 h 2262565"/>
              <a:gd name="connsiteX23" fmla="*/ 3770501 w 7742636"/>
              <a:gd name="connsiteY23" fmla="*/ 2131399 h 2262565"/>
              <a:gd name="connsiteX24" fmla="*/ 3891714 w 7742636"/>
              <a:gd name="connsiteY24" fmla="*/ 2239042 h 2262565"/>
              <a:gd name="connsiteX25" fmla="*/ 4089008 w 7742636"/>
              <a:gd name="connsiteY25" fmla="*/ 2224383 h 2262565"/>
              <a:gd name="connsiteX26" fmla="*/ 4244551 w 7742636"/>
              <a:gd name="connsiteY26" fmla="*/ 2196472 h 2262565"/>
              <a:gd name="connsiteX27" fmla="*/ 4445179 w 7742636"/>
              <a:gd name="connsiteY27" fmla="*/ 2247673 h 2262565"/>
              <a:gd name="connsiteX28" fmla="*/ 4463566 w 7742636"/>
              <a:gd name="connsiteY28" fmla="*/ 2262565 h 2262565"/>
              <a:gd name="connsiteX29" fmla="*/ 4361702 w 7742636"/>
              <a:gd name="connsiteY29" fmla="*/ 2262565 h 2262565"/>
              <a:gd name="connsiteX30" fmla="*/ 4332236 w 7742636"/>
              <a:gd name="connsiteY30" fmla="*/ 2250885 h 2262565"/>
              <a:gd name="connsiteX31" fmla="*/ 4244446 w 7742636"/>
              <a:gd name="connsiteY31" fmla="*/ 2241759 h 2262565"/>
              <a:gd name="connsiteX32" fmla="*/ 4172231 w 7742636"/>
              <a:gd name="connsiteY32" fmla="*/ 2250339 h 2262565"/>
              <a:gd name="connsiteX33" fmla="*/ 4124048 w 7742636"/>
              <a:gd name="connsiteY33" fmla="*/ 2262565 h 2262565"/>
              <a:gd name="connsiteX34" fmla="*/ 3845363 w 7742636"/>
              <a:gd name="connsiteY34" fmla="*/ 2262565 h 2262565"/>
              <a:gd name="connsiteX35" fmla="*/ 3796498 w 7742636"/>
              <a:gd name="connsiteY35" fmla="*/ 2230516 h 2262565"/>
              <a:gd name="connsiteX36" fmla="*/ 3734286 w 7742636"/>
              <a:gd name="connsiteY36" fmla="*/ 2159182 h 2262565"/>
              <a:gd name="connsiteX37" fmla="*/ 3645673 w 7742636"/>
              <a:gd name="connsiteY37" fmla="*/ 2067826 h 2262565"/>
              <a:gd name="connsiteX38" fmla="*/ 3512170 w 7742636"/>
              <a:gd name="connsiteY38" fmla="*/ 2022657 h 2262565"/>
              <a:gd name="connsiteX39" fmla="*/ 3279494 w 7742636"/>
              <a:gd name="connsiteY39" fmla="*/ 2072190 h 2262565"/>
              <a:gd name="connsiteX40" fmla="*/ 2953830 w 7742636"/>
              <a:gd name="connsiteY40" fmla="*/ 2113005 h 2262565"/>
              <a:gd name="connsiteX41" fmla="*/ 2400327 w 7742636"/>
              <a:gd name="connsiteY41" fmla="*/ 2244479 h 2262565"/>
              <a:gd name="connsiteX42" fmla="*/ 2390651 w 7742636"/>
              <a:gd name="connsiteY42" fmla="*/ 2262565 h 2262565"/>
              <a:gd name="connsiteX43" fmla="*/ 2341119 w 7742636"/>
              <a:gd name="connsiteY43" fmla="*/ 2262565 h 2262565"/>
              <a:gd name="connsiteX44" fmla="*/ 2364119 w 7742636"/>
              <a:gd name="connsiteY44" fmla="*/ 2219836 h 2262565"/>
              <a:gd name="connsiteX45" fmla="*/ 2967296 w 7742636"/>
              <a:gd name="connsiteY45" fmla="*/ 2069351 h 2262565"/>
              <a:gd name="connsiteX46" fmla="*/ 3265221 w 7742636"/>
              <a:gd name="connsiteY46" fmla="*/ 2029127 h 2262565"/>
              <a:gd name="connsiteX47" fmla="*/ 3519836 w 7742636"/>
              <a:gd name="connsiteY47" fmla="*/ 1976981 h 2262565"/>
              <a:gd name="connsiteX48" fmla="*/ 3532263 w 7742636"/>
              <a:gd name="connsiteY48" fmla="*/ 1834366 h 2262565"/>
              <a:gd name="connsiteX49" fmla="*/ 3695740 w 7742636"/>
              <a:gd name="connsiteY49" fmla="*/ 1891341 h 2262565"/>
              <a:gd name="connsiteX50" fmla="*/ 3800093 w 7742636"/>
              <a:gd name="connsiteY50" fmla="*/ 1999077 h 2262565"/>
              <a:gd name="connsiteX51" fmla="*/ 3929962 w 7742636"/>
              <a:gd name="connsiteY51" fmla="*/ 2115514 h 2262565"/>
              <a:gd name="connsiteX52" fmla="*/ 4141830 w 7742636"/>
              <a:gd name="connsiteY52" fmla="*/ 2100003 h 2262565"/>
              <a:gd name="connsiteX53" fmla="*/ 4307268 w 7742636"/>
              <a:gd name="connsiteY53" fmla="*/ 2070600 h 2262565"/>
              <a:gd name="connsiteX54" fmla="*/ 4520619 w 7742636"/>
              <a:gd name="connsiteY54" fmla="*/ 2125135 h 2262565"/>
              <a:gd name="connsiteX55" fmla="*/ 4606489 w 7742636"/>
              <a:gd name="connsiteY55" fmla="*/ 2195502 h 2262565"/>
              <a:gd name="connsiteX56" fmla="*/ 4651641 w 7742636"/>
              <a:gd name="connsiteY56" fmla="*/ 2262565 h 2262565"/>
              <a:gd name="connsiteX57" fmla="*/ 4593281 w 7742636"/>
              <a:gd name="connsiteY57" fmla="*/ 2262565 h 2262565"/>
              <a:gd name="connsiteX58" fmla="*/ 4561799 w 7742636"/>
              <a:gd name="connsiteY58" fmla="*/ 2220722 h 2262565"/>
              <a:gd name="connsiteX59" fmla="*/ 4486728 w 7742636"/>
              <a:gd name="connsiteY59" fmla="*/ 2163518 h 2262565"/>
              <a:gd name="connsiteX60" fmla="*/ 4304783 w 7742636"/>
              <a:gd name="connsiteY60" fmla="*/ 2118948 h 2262565"/>
              <a:gd name="connsiteX61" fmla="*/ 4151577 w 7742636"/>
              <a:gd name="connsiteY61" fmla="*/ 2145704 h 2262565"/>
              <a:gd name="connsiteX62" fmla="*/ 3910833 w 7742636"/>
              <a:gd name="connsiteY62" fmla="*/ 2159474 h 2262565"/>
              <a:gd name="connsiteX63" fmla="*/ 3760965 w 7742636"/>
              <a:gd name="connsiteY63" fmla="*/ 2028801 h 2262565"/>
              <a:gd name="connsiteX64" fmla="*/ 3665012 w 7742636"/>
              <a:gd name="connsiteY64" fmla="*/ 1931351 h 2262565"/>
              <a:gd name="connsiteX65" fmla="*/ 3522494 w 7742636"/>
              <a:gd name="connsiteY65" fmla="*/ 1882054 h 2262565"/>
              <a:gd name="connsiteX66" fmla="*/ 3272656 w 7742636"/>
              <a:gd name="connsiteY66" fmla="*/ 1934571 h 2262565"/>
              <a:gd name="connsiteX67" fmla="*/ 2925424 w 7742636"/>
              <a:gd name="connsiteY67" fmla="*/ 1977745 h 2262565"/>
              <a:gd name="connsiteX68" fmla="*/ 2333043 w 7742636"/>
              <a:gd name="connsiteY68" fmla="*/ 2116695 h 2262565"/>
              <a:gd name="connsiteX69" fmla="*/ 2254872 w 7742636"/>
              <a:gd name="connsiteY69" fmla="*/ 2262565 h 2262565"/>
              <a:gd name="connsiteX70" fmla="*/ 2204854 w 7742636"/>
              <a:gd name="connsiteY70" fmla="*/ 2262565 h 2262565"/>
              <a:gd name="connsiteX71" fmla="*/ 2297832 w 7742636"/>
              <a:gd name="connsiteY71" fmla="*/ 2089151 h 2262565"/>
              <a:gd name="connsiteX72" fmla="*/ 2942036 w 7742636"/>
              <a:gd name="connsiteY72" fmla="*/ 1931615 h 2262565"/>
              <a:gd name="connsiteX73" fmla="*/ 3259948 w 7742636"/>
              <a:gd name="connsiteY73" fmla="*/ 1889769 h 2262565"/>
              <a:gd name="connsiteX74" fmla="*/ 3532263 w 7742636"/>
              <a:gd name="connsiteY74" fmla="*/ 1834366 h 2262565"/>
              <a:gd name="connsiteX75" fmla="*/ 3541946 w 7742636"/>
              <a:gd name="connsiteY75" fmla="*/ 1694144 h 2262565"/>
              <a:gd name="connsiteX76" fmla="*/ 3714275 w 7742636"/>
              <a:gd name="connsiteY76" fmla="*/ 1755792 h 2262565"/>
              <a:gd name="connsiteX77" fmla="*/ 3824198 w 7742636"/>
              <a:gd name="connsiteY77" fmla="*/ 1868988 h 2262565"/>
              <a:gd name="connsiteX78" fmla="*/ 3962890 w 7742636"/>
              <a:gd name="connsiteY78" fmla="*/ 1993597 h 2262565"/>
              <a:gd name="connsiteX79" fmla="*/ 4189697 w 7742636"/>
              <a:gd name="connsiteY79" fmla="*/ 1978980 h 2262565"/>
              <a:gd name="connsiteX80" fmla="*/ 4364857 w 7742636"/>
              <a:gd name="connsiteY80" fmla="*/ 1947706 h 2262565"/>
              <a:gd name="connsiteX81" fmla="*/ 4590943 w 7742636"/>
              <a:gd name="connsiteY81" fmla="*/ 2006341 h 2262565"/>
              <a:gd name="connsiteX82" fmla="*/ 4747796 w 7742636"/>
              <a:gd name="connsiteY82" fmla="*/ 2178523 h 2262565"/>
              <a:gd name="connsiteX83" fmla="*/ 4772150 w 7742636"/>
              <a:gd name="connsiteY83" fmla="*/ 2262565 h 2262565"/>
              <a:gd name="connsiteX84" fmla="*/ 4723012 w 7742636"/>
              <a:gd name="connsiteY84" fmla="*/ 2262565 h 2262565"/>
              <a:gd name="connsiteX85" fmla="*/ 4704149 w 7742636"/>
              <a:gd name="connsiteY85" fmla="*/ 2196024 h 2262565"/>
              <a:gd name="connsiteX86" fmla="*/ 4697715 w 7742636"/>
              <a:gd name="connsiteY86" fmla="*/ 2182838 h 2262565"/>
              <a:gd name="connsiteX87" fmla="*/ 4557612 w 7742636"/>
              <a:gd name="connsiteY87" fmla="*/ 2040843 h 2262565"/>
              <a:gd name="connsiteX88" fmla="*/ 4363368 w 7742636"/>
              <a:gd name="connsiteY88" fmla="*/ 1993155 h 2262565"/>
              <a:gd name="connsiteX89" fmla="*/ 4201200 w 7742636"/>
              <a:gd name="connsiteY89" fmla="*/ 2024317 h 2262565"/>
              <a:gd name="connsiteX90" fmla="*/ 3946259 w 7742636"/>
              <a:gd name="connsiteY90" fmla="*/ 2038734 h 2262565"/>
              <a:gd name="connsiteX91" fmla="*/ 3787775 w 7742636"/>
              <a:gd name="connsiteY91" fmla="*/ 1899306 h 2262565"/>
              <a:gd name="connsiteX92" fmla="*/ 3687661 w 7742636"/>
              <a:gd name="connsiteY92" fmla="*/ 1793330 h 2262565"/>
              <a:gd name="connsiteX93" fmla="*/ 3535488 w 7742636"/>
              <a:gd name="connsiteY93" fmla="*/ 1740216 h 2262565"/>
              <a:gd name="connsiteX94" fmla="*/ 3268933 w 7742636"/>
              <a:gd name="connsiteY94" fmla="*/ 1795981 h 2262565"/>
              <a:gd name="connsiteX95" fmla="*/ 2900710 w 7742636"/>
              <a:gd name="connsiteY95" fmla="*/ 1840729 h 2262565"/>
              <a:gd name="connsiteX96" fmla="*/ 2268662 w 7742636"/>
              <a:gd name="connsiteY96" fmla="*/ 1987523 h 2262565"/>
              <a:gd name="connsiteX97" fmla="*/ 2138220 w 7742636"/>
              <a:gd name="connsiteY97" fmla="*/ 2231097 h 2262565"/>
              <a:gd name="connsiteX98" fmla="*/ 2122707 w 7742636"/>
              <a:gd name="connsiteY98" fmla="*/ 2262565 h 2262565"/>
              <a:gd name="connsiteX99" fmla="*/ 2069710 w 7742636"/>
              <a:gd name="connsiteY99" fmla="*/ 2262565 h 2262565"/>
              <a:gd name="connsiteX100" fmla="*/ 2095602 w 7742636"/>
              <a:gd name="connsiteY100" fmla="*/ 2210122 h 2262565"/>
              <a:gd name="connsiteX101" fmla="*/ 2230702 w 7742636"/>
              <a:gd name="connsiteY101" fmla="*/ 1961298 h 2262565"/>
              <a:gd name="connsiteX102" fmla="*/ 2914238 w 7742636"/>
              <a:gd name="connsiteY102" fmla="*/ 1796159 h 2262565"/>
              <a:gd name="connsiteX103" fmla="*/ 3254266 w 7742636"/>
              <a:gd name="connsiteY103" fmla="*/ 1752127 h 2262565"/>
              <a:gd name="connsiteX104" fmla="*/ 3541946 w 7742636"/>
              <a:gd name="connsiteY104" fmla="*/ 1694144 h 2262565"/>
              <a:gd name="connsiteX105" fmla="*/ 3552686 w 7742636"/>
              <a:gd name="connsiteY105" fmla="*/ 1552306 h 2262565"/>
              <a:gd name="connsiteX106" fmla="*/ 3734684 w 7742636"/>
              <a:gd name="connsiteY106" fmla="*/ 1617899 h 2262565"/>
              <a:gd name="connsiteX107" fmla="*/ 3851705 w 7742636"/>
              <a:gd name="connsiteY107" fmla="*/ 1739677 h 2262565"/>
              <a:gd name="connsiteX108" fmla="*/ 3999015 w 7742636"/>
              <a:gd name="connsiteY108" fmla="*/ 1873040 h 2262565"/>
              <a:gd name="connsiteX109" fmla="*/ 4239414 w 7742636"/>
              <a:gd name="connsiteY109" fmla="*/ 1856570 h 2262565"/>
              <a:gd name="connsiteX110" fmla="*/ 4424881 w 7742636"/>
              <a:gd name="connsiteY110" fmla="*/ 1823638 h 2262565"/>
              <a:gd name="connsiteX111" fmla="*/ 4829044 w 7742636"/>
              <a:gd name="connsiteY111" fmla="*/ 2069148 h 2262565"/>
              <a:gd name="connsiteX112" fmla="*/ 4867117 w 7742636"/>
              <a:gd name="connsiteY112" fmla="*/ 2202512 h 2262565"/>
              <a:gd name="connsiteX113" fmla="*/ 4882831 w 7742636"/>
              <a:gd name="connsiteY113" fmla="*/ 2262565 h 2262565"/>
              <a:gd name="connsiteX114" fmla="*/ 4837313 w 7742636"/>
              <a:gd name="connsiteY114" fmla="*/ 2262565 h 2262565"/>
              <a:gd name="connsiteX115" fmla="*/ 4824126 w 7742636"/>
              <a:gd name="connsiteY115" fmla="*/ 2212460 h 2262565"/>
              <a:gd name="connsiteX116" fmla="*/ 4787903 w 7742636"/>
              <a:gd name="connsiteY116" fmla="*/ 2085874 h 2262565"/>
              <a:gd name="connsiteX117" fmla="*/ 4780688 w 7742636"/>
              <a:gd name="connsiteY117" fmla="*/ 2071104 h 2262565"/>
              <a:gd name="connsiteX118" fmla="*/ 4632144 w 7742636"/>
              <a:gd name="connsiteY118" fmla="*/ 1919796 h 2262565"/>
              <a:gd name="connsiteX119" fmla="*/ 4425745 w 7742636"/>
              <a:gd name="connsiteY119" fmla="*/ 1868928 h 2262565"/>
              <a:gd name="connsiteX120" fmla="*/ 4252900 w 7742636"/>
              <a:gd name="connsiteY120" fmla="*/ 1900001 h 2262565"/>
              <a:gd name="connsiteX121" fmla="*/ 3983422 w 7742636"/>
              <a:gd name="connsiteY121" fmla="*/ 1915314 h 2262565"/>
              <a:gd name="connsiteX122" fmla="*/ 3814877 w 7742636"/>
              <a:gd name="connsiteY122" fmla="*/ 1768206 h 2262565"/>
              <a:gd name="connsiteX123" fmla="*/ 3707519 w 7742636"/>
              <a:gd name="connsiteY123" fmla="*/ 1655266 h 2262565"/>
              <a:gd name="connsiteX124" fmla="*/ 3546149 w 7742636"/>
              <a:gd name="connsiteY124" fmla="*/ 1598489 h 2262565"/>
              <a:gd name="connsiteX125" fmla="*/ 3262950 w 7742636"/>
              <a:gd name="connsiteY125" fmla="*/ 1656526 h 2262565"/>
              <a:gd name="connsiteX126" fmla="*/ 2872812 w 7742636"/>
              <a:gd name="connsiteY126" fmla="*/ 1702882 h 2262565"/>
              <a:gd name="connsiteX127" fmla="*/ 2201845 w 7742636"/>
              <a:gd name="connsiteY127" fmla="*/ 1857111 h 2262565"/>
              <a:gd name="connsiteX128" fmla="*/ 2064266 w 7742636"/>
              <a:gd name="connsiteY128" fmla="*/ 2116717 h 2262565"/>
              <a:gd name="connsiteX129" fmla="*/ 1992438 w 7742636"/>
              <a:gd name="connsiteY129" fmla="*/ 2262565 h 2262565"/>
              <a:gd name="connsiteX130" fmla="*/ 1941181 w 7742636"/>
              <a:gd name="connsiteY130" fmla="*/ 2262565 h 2262565"/>
              <a:gd name="connsiteX131" fmla="*/ 2021003 w 7742636"/>
              <a:gd name="connsiteY131" fmla="*/ 2099396 h 2262565"/>
              <a:gd name="connsiteX132" fmla="*/ 2163282 w 7742636"/>
              <a:gd name="connsiteY132" fmla="*/ 1834576 h 2262565"/>
              <a:gd name="connsiteX133" fmla="*/ 2886073 w 7742636"/>
              <a:gd name="connsiteY133" fmla="*/ 1661759 h 2262565"/>
              <a:gd name="connsiteX134" fmla="*/ 3249660 w 7742636"/>
              <a:gd name="connsiteY134" fmla="*/ 1614462 h 2262565"/>
              <a:gd name="connsiteX135" fmla="*/ 3552686 w 7742636"/>
              <a:gd name="connsiteY135" fmla="*/ 1552306 h 2262565"/>
              <a:gd name="connsiteX136" fmla="*/ 3564745 w 7742636"/>
              <a:gd name="connsiteY136" fmla="*/ 1411835 h 2262565"/>
              <a:gd name="connsiteX137" fmla="*/ 3756506 w 7742636"/>
              <a:gd name="connsiteY137" fmla="*/ 1481214 h 2262565"/>
              <a:gd name="connsiteX138" fmla="*/ 3879644 w 7742636"/>
              <a:gd name="connsiteY138" fmla="*/ 1610574 h 2262565"/>
              <a:gd name="connsiteX139" fmla="*/ 4035812 w 7742636"/>
              <a:gd name="connsiteY139" fmla="*/ 1752149 h 2262565"/>
              <a:gd name="connsiteX140" fmla="*/ 4290959 w 7742636"/>
              <a:gd name="connsiteY140" fmla="*/ 1735200 h 2262565"/>
              <a:gd name="connsiteX141" fmla="*/ 4485772 w 7742636"/>
              <a:gd name="connsiteY141" fmla="*/ 1700604 h 2262565"/>
              <a:gd name="connsiteX142" fmla="*/ 4911268 w 7742636"/>
              <a:gd name="connsiteY142" fmla="*/ 1960154 h 2262565"/>
              <a:gd name="connsiteX143" fmla="*/ 4951211 w 7742636"/>
              <a:gd name="connsiteY143" fmla="*/ 2101289 h 2262565"/>
              <a:gd name="connsiteX144" fmla="*/ 4980390 w 7742636"/>
              <a:gd name="connsiteY144" fmla="*/ 2213487 h 2262565"/>
              <a:gd name="connsiteX145" fmla="*/ 5003866 w 7742636"/>
              <a:gd name="connsiteY145" fmla="*/ 2262565 h 2262565"/>
              <a:gd name="connsiteX146" fmla="*/ 4951457 w 7742636"/>
              <a:gd name="connsiteY146" fmla="*/ 2262565 h 2262565"/>
              <a:gd name="connsiteX147" fmla="*/ 4934836 w 7742636"/>
              <a:gd name="connsiteY147" fmla="*/ 2228074 h 2262565"/>
              <a:gd name="connsiteX148" fmla="*/ 4903959 w 7742636"/>
              <a:gd name="connsiteY148" fmla="*/ 2110430 h 2262565"/>
              <a:gd name="connsiteX149" fmla="*/ 4866435 w 7742636"/>
              <a:gd name="connsiteY149" fmla="*/ 1977239 h 2262565"/>
              <a:gd name="connsiteX150" fmla="*/ 4858473 w 7742636"/>
              <a:gd name="connsiteY150" fmla="*/ 1960932 h 2262565"/>
              <a:gd name="connsiteX151" fmla="*/ 4701365 w 7742636"/>
              <a:gd name="connsiteY151" fmla="*/ 1800583 h 2262565"/>
              <a:gd name="connsiteX152" fmla="*/ 4482942 w 7742636"/>
              <a:gd name="connsiteY152" fmla="*/ 1746251 h 2262565"/>
              <a:gd name="connsiteX153" fmla="*/ 4300335 w 7742636"/>
              <a:gd name="connsiteY153" fmla="*/ 1779158 h 2262565"/>
              <a:gd name="connsiteX154" fmla="*/ 4017654 w 7742636"/>
              <a:gd name="connsiteY154" fmla="*/ 1794165 h 2262565"/>
              <a:gd name="connsiteX155" fmla="*/ 3842436 w 7742636"/>
              <a:gd name="connsiteY155" fmla="*/ 1639309 h 2262565"/>
              <a:gd name="connsiteX156" fmla="*/ 3729142 w 7742636"/>
              <a:gd name="connsiteY156" fmla="*/ 1519162 h 2262565"/>
              <a:gd name="connsiteX157" fmla="*/ 3557988 w 7742636"/>
              <a:gd name="connsiteY157" fmla="*/ 1457225 h 2262565"/>
              <a:gd name="connsiteX158" fmla="*/ 3258575 w 7742636"/>
              <a:gd name="connsiteY158" fmla="*/ 1519648 h 2262565"/>
              <a:gd name="connsiteX159" fmla="*/ 2847286 w 7742636"/>
              <a:gd name="connsiteY159" fmla="*/ 1568198 h 2262565"/>
              <a:gd name="connsiteX160" fmla="*/ 2136827 w 7742636"/>
              <a:gd name="connsiteY160" fmla="*/ 1730650 h 2262565"/>
              <a:gd name="connsiteX161" fmla="*/ 1990951 w 7742636"/>
              <a:gd name="connsiteY161" fmla="*/ 2002967 h 2262565"/>
              <a:gd name="connsiteX162" fmla="*/ 1903589 w 7742636"/>
              <a:gd name="connsiteY162" fmla="*/ 2181288 h 2262565"/>
              <a:gd name="connsiteX163" fmla="*/ 1851099 w 7742636"/>
              <a:gd name="connsiteY163" fmla="*/ 2262565 h 2262565"/>
              <a:gd name="connsiteX164" fmla="*/ 1796246 w 7742636"/>
              <a:gd name="connsiteY164" fmla="*/ 2262565 h 2262565"/>
              <a:gd name="connsiteX165" fmla="*/ 1863462 w 7742636"/>
              <a:gd name="connsiteY165" fmla="*/ 2158542 h 2262565"/>
              <a:gd name="connsiteX166" fmla="*/ 1949456 w 7742636"/>
              <a:gd name="connsiteY166" fmla="*/ 1983324 h 2262565"/>
              <a:gd name="connsiteX167" fmla="*/ 2099103 w 7742636"/>
              <a:gd name="connsiteY167" fmla="*/ 1703885 h 2262565"/>
              <a:gd name="connsiteX168" fmla="*/ 2861369 w 7742636"/>
              <a:gd name="connsiteY168" fmla="*/ 1523799 h 2262565"/>
              <a:gd name="connsiteX169" fmla="*/ 3244146 w 7742636"/>
              <a:gd name="connsiteY169" fmla="*/ 1475257 h 2262565"/>
              <a:gd name="connsiteX170" fmla="*/ 3564745 w 7742636"/>
              <a:gd name="connsiteY170" fmla="*/ 1411835 h 2262565"/>
              <a:gd name="connsiteX171" fmla="*/ 3575108 w 7742636"/>
              <a:gd name="connsiteY171" fmla="*/ 1271627 h 2262565"/>
              <a:gd name="connsiteX172" fmla="*/ 3776373 w 7742636"/>
              <a:gd name="connsiteY172" fmla="*/ 1344542 h 2262565"/>
              <a:gd name="connsiteX173" fmla="*/ 3905633 w 7742636"/>
              <a:gd name="connsiteY173" fmla="*/ 1479530 h 2262565"/>
              <a:gd name="connsiteX174" fmla="*/ 4070420 w 7742636"/>
              <a:gd name="connsiteY174" fmla="*/ 1629861 h 2262565"/>
              <a:gd name="connsiteX175" fmla="*/ 4339119 w 7742636"/>
              <a:gd name="connsiteY175" fmla="*/ 1615917 h 2262565"/>
              <a:gd name="connsiteX176" fmla="*/ 4544833 w 7742636"/>
              <a:gd name="connsiteY176" fmla="*/ 1579873 h 2262565"/>
              <a:gd name="connsiteX177" fmla="*/ 4991530 w 7742636"/>
              <a:gd name="connsiteY177" fmla="*/ 1853125 h 2262565"/>
              <a:gd name="connsiteX178" fmla="*/ 5034124 w 7742636"/>
              <a:gd name="connsiteY178" fmla="*/ 1998712 h 2262565"/>
              <a:gd name="connsiteX179" fmla="*/ 5064606 w 7742636"/>
              <a:gd name="connsiteY179" fmla="*/ 2117514 h 2262565"/>
              <a:gd name="connsiteX180" fmla="*/ 5118368 w 7742636"/>
              <a:gd name="connsiteY180" fmla="*/ 2228843 h 2262565"/>
              <a:gd name="connsiteX181" fmla="*/ 5145190 w 7742636"/>
              <a:gd name="connsiteY181" fmla="*/ 2262565 h 2262565"/>
              <a:gd name="connsiteX182" fmla="*/ 5086499 w 7742636"/>
              <a:gd name="connsiteY182" fmla="*/ 2262565 h 2262565"/>
              <a:gd name="connsiteX183" fmla="*/ 5078879 w 7742636"/>
              <a:gd name="connsiteY183" fmla="*/ 2252788 h 2262565"/>
              <a:gd name="connsiteX184" fmla="*/ 5022147 w 7742636"/>
              <a:gd name="connsiteY184" fmla="*/ 2133484 h 2262565"/>
              <a:gd name="connsiteX185" fmla="*/ 4989789 w 7742636"/>
              <a:gd name="connsiteY185" fmla="*/ 2008864 h 2262565"/>
              <a:gd name="connsiteX186" fmla="*/ 4950615 w 7742636"/>
              <a:gd name="connsiteY186" fmla="*/ 1868311 h 2262565"/>
              <a:gd name="connsiteX187" fmla="*/ 4941690 w 7742636"/>
              <a:gd name="connsiteY187" fmla="*/ 1850053 h 2262565"/>
              <a:gd name="connsiteX188" fmla="*/ 4775471 w 7742636"/>
              <a:gd name="connsiteY188" fmla="*/ 1679321 h 2262565"/>
              <a:gd name="connsiteX189" fmla="*/ 4543775 w 7742636"/>
              <a:gd name="connsiteY189" fmla="*/ 1621252 h 2262565"/>
              <a:gd name="connsiteX190" fmla="*/ 4351313 w 7742636"/>
              <a:gd name="connsiteY190" fmla="*/ 1655690 h 2262565"/>
              <a:gd name="connsiteX191" fmla="*/ 4052893 w 7742636"/>
              <a:gd name="connsiteY191" fmla="*/ 1672126 h 2262565"/>
              <a:gd name="connsiteX192" fmla="*/ 3868271 w 7742636"/>
              <a:gd name="connsiteY192" fmla="*/ 1506938 h 2262565"/>
              <a:gd name="connsiteX193" fmla="*/ 3748999 w 7742636"/>
              <a:gd name="connsiteY193" fmla="*/ 1379544 h 2262565"/>
              <a:gd name="connsiteX194" fmla="*/ 3568238 w 7742636"/>
              <a:gd name="connsiteY194" fmla="*/ 1314643 h 2262565"/>
              <a:gd name="connsiteX195" fmla="*/ 3251918 w 7742636"/>
              <a:gd name="connsiteY195" fmla="*/ 1379130 h 2262565"/>
              <a:gd name="connsiteX196" fmla="*/ 2819813 w 7742636"/>
              <a:gd name="connsiteY196" fmla="*/ 1429630 h 2262565"/>
              <a:gd name="connsiteX197" fmla="*/ 2070064 w 7742636"/>
              <a:gd name="connsiteY197" fmla="*/ 1599719 h 2262565"/>
              <a:gd name="connsiteX198" fmla="*/ 1916856 w 7742636"/>
              <a:gd name="connsiteY198" fmla="*/ 1886700 h 2262565"/>
              <a:gd name="connsiteX199" fmla="*/ 1825469 w 7742636"/>
              <a:gd name="connsiteY199" fmla="*/ 2075653 h 2262565"/>
              <a:gd name="connsiteX200" fmla="*/ 1742943 w 7742636"/>
              <a:gd name="connsiteY200" fmla="*/ 2210183 h 2262565"/>
              <a:gd name="connsiteX201" fmla="*/ 1703923 w 7742636"/>
              <a:gd name="connsiteY201" fmla="*/ 2262565 h 2262565"/>
              <a:gd name="connsiteX202" fmla="*/ 1646592 w 7742636"/>
              <a:gd name="connsiteY202" fmla="*/ 2262565 h 2262565"/>
              <a:gd name="connsiteX203" fmla="*/ 1703523 w 7742636"/>
              <a:gd name="connsiteY203" fmla="*/ 2186403 h 2262565"/>
              <a:gd name="connsiteX204" fmla="*/ 1784392 w 7742636"/>
              <a:gd name="connsiteY204" fmla="*/ 2054831 h 2262565"/>
              <a:gd name="connsiteX205" fmla="*/ 1874919 w 7742636"/>
              <a:gd name="connsiteY205" fmla="*/ 1870127 h 2262565"/>
              <a:gd name="connsiteX206" fmla="*/ 2031935 w 7742636"/>
              <a:gd name="connsiteY206" fmla="*/ 1576066 h 2262565"/>
              <a:gd name="connsiteX207" fmla="*/ 2833866 w 7742636"/>
              <a:gd name="connsiteY207" fmla="*/ 1388135 h 2262565"/>
              <a:gd name="connsiteX208" fmla="*/ 3238013 w 7742636"/>
              <a:gd name="connsiteY208" fmla="*/ 1337812 h 2262565"/>
              <a:gd name="connsiteX209" fmla="*/ 3575108 w 7742636"/>
              <a:gd name="connsiteY209" fmla="*/ 1271627 h 2262565"/>
              <a:gd name="connsiteX210" fmla="*/ 3585999 w 7742636"/>
              <a:gd name="connsiteY210" fmla="*/ 1130538 h 2262565"/>
              <a:gd name="connsiteX211" fmla="*/ 3797309 w 7742636"/>
              <a:gd name="connsiteY211" fmla="*/ 1207854 h 2262565"/>
              <a:gd name="connsiteX212" fmla="*/ 3932665 w 7742636"/>
              <a:gd name="connsiteY212" fmla="*/ 1351375 h 2262565"/>
              <a:gd name="connsiteX213" fmla="*/ 4106898 w 7742636"/>
              <a:gd name="connsiteY213" fmla="*/ 1510132 h 2262565"/>
              <a:gd name="connsiteX214" fmla="*/ 4390778 w 7742636"/>
              <a:gd name="connsiteY214" fmla="*/ 1491642 h 2262565"/>
              <a:gd name="connsiteX215" fmla="*/ 4605797 w 7742636"/>
              <a:gd name="connsiteY215" fmla="*/ 1453892 h 2262565"/>
              <a:gd name="connsiteX216" fmla="*/ 5073868 w 7742636"/>
              <a:gd name="connsiteY216" fmla="*/ 1741225 h 2262565"/>
              <a:gd name="connsiteX217" fmla="*/ 5117516 w 7742636"/>
              <a:gd name="connsiteY217" fmla="*/ 1897855 h 2262565"/>
              <a:gd name="connsiteX218" fmla="*/ 5149673 w 7742636"/>
              <a:gd name="connsiteY218" fmla="*/ 2023059 h 2262565"/>
              <a:gd name="connsiteX219" fmla="*/ 5283012 w 7742636"/>
              <a:gd name="connsiteY219" fmla="*/ 2237798 h 2262565"/>
              <a:gd name="connsiteX220" fmla="*/ 5312316 w 7742636"/>
              <a:gd name="connsiteY220" fmla="*/ 2262565 h 2262565"/>
              <a:gd name="connsiteX221" fmla="*/ 5242461 w 7742636"/>
              <a:gd name="connsiteY221" fmla="*/ 2262565 h 2262565"/>
              <a:gd name="connsiteX222" fmla="*/ 5165402 w 7742636"/>
              <a:gd name="connsiteY222" fmla="*/ 2164075 h 2262565"/>
              <a:gd name="connsiteX223" fmla="*/ 5105238 w 7742636"/>
              <a:gd name="connsiteY223" fmla="*/ 2038981 h 2262565"/>
              <a:gd name="connsiteX224" fmla="*/ 5071620 w 7742636"/>
              <a:gd name="connsiteY224" fmla="*/ 1907793 h 2262565"/>
              <a:gd name="connsiteX225" fmla="*/ 5030613 w 7742636"/>
              <a:gd name="connsiteY225" fmla="*/ 1759515 h 2262565"/>
              <a:gd name="connsiteX226" fmla="*/ 5020902 w 7742636"/>
              <a:gd name="connsiteY226" fmla="*/ 1739678 h 2262565"/>
              <a:gd name="connsiteX227" fmla="*/ 4846610 w 7742636"/>
              <a:gd name="connsiteY227" fmla="*/ 1561456 h 2262565"/>
              <a:gd name="connsiteX228" fmla="*/ 4604323 w 7742636"/>
              <a:gd name="connsiteY228" fmla="*/ 1500338 h 2262565"/>
              <a:gd name="connsiteX229" fmla="*/ 4401730 w 7742636"/>
              <a:gd name="connsiteY229" fmla="*/ 1536805 h 2262565"/>
              <a:gd name="connsiteX230" fmla="*/ 4089335 w 7742636"/>
              <a:gd name="connsiteY230" fmla="*/ 1552355 h 2262565"/>
              <a:gd name="connsiteX231" fmla="*/ 3896091 w 7742636"/>
              <a:gd name="connsiteY231" fmla="*/ 1378414 h 2262565"/>
              <a:gd name="connsiteX232" fmla="*/ 3768562 w 7742636"/>
              <a:gd name="connsiteY232" fmla="*/ 1245964 h 2262565"/>
              <a:gd name="connsiteX233" fmla="*/ 3578258 w 7742636"/>
              <a:gd name="connsiteY233" fmla="*/ 1177130 h 2262565"/>
              <a:gd name="connsiteX234" fmla="*/ 3245647 w 7742636"/>
              <a:gd name="connsiteY234" fmla="*/ 1244155 h 2262565"/>
              <a:gd name="connsiteX235" fmla="*/ 2791978 w 7742636"/>
              <a:gd name="connsiteY235" fmla="*/ 1297009 h 2262565"/>
              <a:gd name="connsiteX236" fmla="*/ 2002973 w 7742636"/>
              <a:gd name="connsiteY236" fmla="*/ 1474782 h 2262565"/>
              <a:gd name="connsiteX237" fmla="*/ 1843017 w 7742636"/>
              <a:gd name="connsiteY237" fmla="*/ 1773689 h 2262565"/>
              <a:gd name="connsiteX238" fmla="*/ 1745909 w 7742636"/>
              <a:gd name="connsiteY238" fmla="*/ 1970703 h 2262565"/>
              <a:gd name="connsiteX239" fmla="*/ 1560637 w 7742636"/>
              <a:gd name="connsiteY239" fmla="*/ 2244282 h 2262565"/>
              <a:gd name="connsiteX240" fmla="*/ 1544658 w 7742636"/>
              <a:gd name="connsiteY240" fmla="*/ 2262565 h 2262565"/>
              <a:gd name="connsiteX241" fmla="*/ 1486233 w 7742636"/>
              <a:gd name="connsiteY241" fmla="*/ 2262565 h 2262565"/>
              <a:gd name="connsiteX242" fmla="*/ 1524932 w 7742636"/>
              <a:gd name="connsiteY242" fmla="*/ 2218292 h 2262565"/>
              <a:gd name="connsiteX243" fmla="*/ 1706734 w 7742636"/>
              <a:gd name="connsiteY243" fmla="*/ 1949920 h 2262565"/>
              <a:gd name="connsiteX244" fmla="*/ 1801889 w 7742636"/>
              <a:gd name="connsiteY244" fmla="*/ 1755795 h 2262565"/>
              <a:gd name="connsiteX245" fmla="*/ 1966043 w 7742636"/>
              <a:gd name="connsiteY245" fmla="*/ 1447646 h 2262565"/>
              <a:gd name="connsiteX246" fmla="*/ 2807225 w 7742636"/>
              <a:gd name="connsiteY246" fmla="*/ 1252035 h 2262565"/>
              <a:gd name="connsiteX247" fmla="*/ 3232562 w 7742636"/>
              <a:gd name="connsiteY247" fmla="*/ 1199559 h 2262565"/>
              <a:gd name="connsiteX248" fmla="*/ 3585999 w 7742636"/>
              <a:gd name="connsiteY248" fmla="*/ 1130538 h 2262565"/>
              <a:gd name="connsiteX249" fmla="*/ 3599607 w 7742636"/>
              <a:gd name="connsiteY249" fmla="*/ 987304 h 2262565"/>
              <a:gd name="connsiteX250" fmla="*/ 3820641 w 7742636"/>
              <a:gd name="connsiteY250" fmla="*/ 1068553 h 2262565"/>
              <a:gd name="connsiteX251" fmla="*/ 3961933 w 7742636"/>
              <a:gd name="connsiteY251" fmla="*/ 1219285 h 2262565"/>
              <a:gd name="connsiteX252" fmla="*/ 4144373 w 7742636"/>
              <a:gd name="connsiteY252" fmla="*/ 1386958 h 2262565"/>
              <a:gd name="connsiteX253" fmla="*/ 4442448 w 7742636"/>
              <a:gd name="connsiteY253" fmla="*/ 1367820 h 2262565"/>
              <a:gd name="connsiteX254" fmla="*/ 4665408 w 7742636"/>
              <a:gd name="connsiteY254" fmla="*/ 1329523 h 2262565"/>
              <a:gd name="connsiteX255" fmla="*/ 5154893 w 7742636"/>
              <a:gd name="connsiteY255" fmla="*/ 1630973 h 2262565"/>
              <a:gd name="connsiteX256" fmla="*/ 5200372 w 7742636"/>
              <a:gd name="connsiteY256" fmla="*/ 1795333 h 2262565"/>
              <a:gd name="connsiteX257" fmla="*/ 5233830 w 7742636"/>
              <a:gd name="connsiteY257" fmla="*/ 1927141 h 2262565"/>
              <a:gd name="connsiteX258" fmla="*/ 5473067 w 7742636"/>
              <a:gd name="connsiteY258" fmla="*/ 2237752 h 2262565"/>
              <a:gd name="connsiteX259" fmla="*/ 5514286 w 7742636"/>
              <a:gd name="connsiteY259" fmla="*/ 2262565 h 2262565"/>
              <a:gd name="connsiteX260" fmla="*/ 5431748 w 7742636"/>
              <a:gd name="connsiteY260" fmla="*/ 2262565 h 2262565"/>
              <a:gd name="connsiteX261" fmla="*/ 5340078 w 7742636"/>
              <a:gd name="connsiteY261" fmla="*/ 2183495 h 2262565"/>
              <a:gd name="connsiteX262" fmla="*/ 5193483 w 7742636"/>
              <a:gd name="connsiteY262" fmla="*/ 1943494 h 2262565"/>
              <a:gd name="connsiteX263" fmla="*/ 5158322 w 7742636"/>
              <a:gd name="connsiteY263" fmla="*/ 1806245 h 2262565"/>
              <a:gd name="connsiteX264" fmla="*/ 5115483 w 7742636"/>
              <a:gd name="connsiteY264" fmla="*/ 1650237 h 2262565"/>
              <a:gd name="connsiteX265" fmla="*/ 5105030 w 7742636"/>
              <a:gd name="connsiteY265" fmla="*/ 1628857 h 2262565"/>
              <a:gd name="connsiteX266" fmla="*/ 4667584 w 7742636"/>
              <a:gd name="connsiteY266" fmla="*/ 1377518 h 2262565"/>
              <a:gd name="connsiteX267" fmla="*/ 4454915 w 7742636"/>
              <a:gd name="connsiteY267" fmla="*/ 1415108 h 2262565"/>
              <a:gd name="connsiteX268" fmla="*/ 4124843 w 7742636"/>
              <a:gd name="connsiteY268" fmla="*/ 1432080 h 2262565"/>
              <a:gd name="connsiteX269" fmla="*/ 3922986 w 7742636"/>
              <a:gd name="connsiteY269" fmla="*/ 1249382 h 2262565"/>
              <a:gd name="connsiteX270" fmla="*/ 3791455 w 7742636"/>
              <a:gd name="connsiteY270" fmla="*/ 1107785 h 2262565"/>
              <a:gd name="connsiteX271" fmla="*/ 3591986 w 7742636"/>
              <a:gd name="connsiteY271" fmla="*/ 1034932 h 2262565"/>
              <a:gd name="connsiteX272" fmla="*/ 3242580 w 7742636"/>
              <a:gd name="connsiteY272" fmla="*/ 1105244 h 2262565"/>
              <a:gd name="connsiteX273" fmla="*/ 2767368 w 7742636"/>
              <a:gd name="connsiteY273" fmla="*/ 1159505 h 2262565"/>
              <a:gd name="connsiteX274" fmla="*/ 1939446 w 7742636"/>
              <a:gd name="connsiteY274" fmla="*/ 1344711 h 2262565"/>
              <a:gd name="connsiteX275" fmla="*/ 1769405 w 7742636"/>
              <a:gd name="connsiteY275" fmla="*/ 1661547 h 2262565"/>
              <a:gd name="connsiteX276" fmla="*/ 1668091 w 7742636"/>
              <a:gd name="connsiteY276" fmla="*/ 1867812 h 2262565"/>
              <a:gd name="connsiteX277" fmla="*/ 1473692 w 7742636"/>
              <a:gd name="connsiteY277" fmla="*/ 2154475 h 2262565"/>
              <a:gd name="connsiteX278" fmla="*/ 1379116 w 7742636"/>
              <a:gd name="connsiteY278" fmla="*/ 2262565 h 2262565"/>
              <a:gd name="connsiteX279" fmla="*/ 1319407 w 7742636"/>
              <a:gd name="connsiteY279" fmla="*/ 2262565 h 2262565"/>
              <a:gd name="connsiteX280" fmla="*/ 1327659 w 7742636"/>
              <a:gd name="connsiteY280" fmla="*/ 2254290 h 2262565"/>
              <a:gd name="connsiteX281" fmla="*/ 1630899 w 7742636"/>
              <a:gd name="connsiteY281" fmla="*/ 1845126 h 2262565"/>
              <a:gd name="connsiteX282" fmla="*/ 1730633 w 7742636"/>
              <a:gd name="connsiteY282" fmla="*/ 1641547 h 2262565"/>
              <a:gd name="connsiteX283" fmla="*/ 1902301 w 7742636"/>
              <a:gd name="connsiteY283" fmla="*/ 1317158 h 2262565"/>
              <a:gd name="connsiteX284" fmla="*/ 2782812 w 7742636"/>
              <a:gd name="connsiteY284" fmla="*/ 1113951 h 2262565"/>
              <a:gd name="connsiteX285" fmla="*/ 3229480 w 7742636"/>
              <a:gd name="connsiteY285" fmla="*/ 1059653 h 2262565"/>
              <a:gd name="connsiteX286" fmla="*/ 3599607 w 7742636"/>
              <a:gd name="connsiteY286" fmla="*/ 987304 h 2262565"/>
              <a:gd name="connsiteX287" fmla="*/ 3610460 w 7742636"/>
              <a:gd name="connsiteY287" fmla="*/ 849842 h 2262565"/>
              <a:gd name="connsiteX288" fmla="*/ 3840912 w 7742636"/>
              <a:gd name="connsiteY288" fmla="*/ 934996 h 2262565"/>
              <a:gd name="connsiteX289" fmla="*/ 3988733 w 7742636"/>
              <a:gd name="connsiteY289" fmla="*/ 1093143 h 2262565"/>
              <a:gd name="connsiteX290" fmla="*/ 4179621 w 7742636"/>
              <a:gd name="connsiteY290" fmla="*/ 1269190 h 2262565"/>
              <a:gd name="connsiteX291" fmla="*/ 4492067 w 7742636"/>
              <a:gd name="connsiteY291" fmla="*/ 1249781 h 2262565"/>
              <a:gd name="connsiteX292" fmla="*/ 4727490 w 7742636"/>
              <a:gd name="connsiteY292" fmla="*/ 1208303 h 2262565"/>
              <a:gd name="connsiteX293" fmla="*/ 5238155 w 7742636"/>
              <a:gd name="connsiteY293" fmla="*/ 1524409 h 2262565"/>
              <a:gd name="connsiteX294" fmla="*/ 5284363 w 7742636"/>
              <a:gd name="connsiteY294" fmla="*/ 1694212 h 2262565"/>
              <a:gd name="connsiteX295" fmla="*/ 5319463 w 7742636"/>
              <a:gd name="connsiteY295" fmla="*/ 1832376 h 2262565"/>
              <a:gd name="connsiteX296" fmla="*/ 5688338 w 7742636"/>
              <a:gd name="connsiteY296" fmla="*/ 2229690 h 2262565"/>
              <a:gd name="connsiteX297" fmla="*/ 5761592 w 7742636"/>
              <a:gd name="connsiteY297" fmla="*/ 2262565 h 2262565"/>
              <a:gd name="connsiteX298" fmla="*/ 5652190 w 7742636"/>
              <a:gd name="connsiteY298" fmla="*/ 2262565 h 2262565"/>
              <a:gd name="connsiteX299" fmla="*/ 5537408 w 7742636"/>
              <a:gd name="connsiteY299" fmla="*/ 2192374 h 2262565"/>
              <a:gd name="connsiteX300" fmla="*/ 5276966 w 7742636"/>
              <a:gd name="connsiteY300" fmla="*/ 1848306 h 2262565"/>
              <a:gd name="connsiteX301" fmla="*/ 5240585 w 7742636"/>
              <a:gd name="connsiteY301" fmla="*/ 1704529 h 2262565"/>
              <a:gd name="connsiteX302" fmla="*/ 5195459 w 7742636"/>
              <a:gd name="connsiteY302" fmla="*/ 1540918 h 2262565"/>
              <a:gd name="connsiteX303" fmla="*/ 5184081 w 7742636"/>
              <a:gd name="connsiteY303" fmla="*/ 1517626 h 2262565"/>
              <a:gd name="connsiteX304" fmla="*/ 4726218 w 7742636"/>
              <a:gd name="connsiteY304" fmla="*/ 1254165 h 2262565"/>
              <a:gd name="connsiteX305" fmla="*/ 4503791 w 7742636"/>
              <a:gd name="connsiteY305" fmla="*/ 1293583 h 2262565"/>
              <a:gd name="connsiteX306" fmla="*/ 4162092 w 7742636"/>
              <a:gd name="connsiteY306" fmla="*/ 1311456 h 2262565"/>
              <a:gd name="connsiteX307" fmla="*/ 3951371 w 7742636"/>
              <a:gd name="connsiteY307" fmla="*/ 1120550 h 2262565"/>
              <a:gd name="connsiteX308" fmla="*/ 3813353 w 7742636"/>
              <a:gd name="connsiteY308" fmla="*/ 971575 h 2262565"/>
              <a:gd name="connsiteX309" fmla="*/ 3603805 w 7742636"/>
              <a:gd name="connsiteY309" fmla="*/ 894931 h 2262565"/>
              <a:gd name="connsiteX310" fmla="*/ 3237888 w 7742636"/>
              <a:gd name="connsiteY310" fmla="*/ 968050 h 2262565"/>
              <a:gd name="connsiteX311" fmla="*/ 2741486 w 7742636"/>
              <a:gd name="connsiteY311" fmla="*/ 1024466 h 2262565"/>
              <a:gd name="connsiteX312" fmla="*/ 1873935 w 7742636"/>
              <a:gd name="connsiteY312" fmla="*/ 1217558 h 2262565"/>
              <a:gd name="connsiteX313" fmla="*/ 1697309 w 7742636"/>
              <a:gd name="connsiteY313" fmla="*/ 1548650 h 2262565"/>
              <a:gd name="connsiteX314" fmla="*/ 1591835 w 7742636"/>
              <a:gd name="connsiteY314" fmla="*/ 1764199 h 2262565"/>
              <a:gd name="connsiteX315" fmla="*/ 1269433 w 7742636"/>
              <a:gd name="connsiteY315" fmla="*/ 2199708 h 2262565"/>
              <a:gd name="connsiteX316" fmla="*/ 1206788 w 7742636"/>
              <a:gd name="connsiteY316" fmla="*/ 2262565 h 2262565"/>
              <a:gd name="connsiteX317" fmla="*/ 1139597 w 7742636"/>
              <a:gd name="connsiteY317" fmla="*/ 2262565 h 2262565"/>
              <a:gd name="connsiteX318" fmla="*/ 1232975 w 7742636"/>
              <a:gd name="connsiteY318" fmla="*/ 2168962 h 2262565"/>
              <a:gd name="connsiteX319" fmla="*/ 1550777 w 7742636"/>
              <a:gd name="connsiteY319" fmla="*/ 1740482 h 2262565"/>
              <a:gd name="connsiteX320" fmla="*/ 1655248 w 7742636"/>
              <a:gd name="connsiteY320" fmla="*/ 1527842 h 2262565"/>
              <a:gd name="connsiteX321" fmla="*/ 1835407 w 7742636"/>
              <a:gd name="connsiteY321" fmla="*/ 1190166 h 2262565"/>
              <a:gd name="connsiteX322" fmla="*/ 2755954 w 7742636"/>
              <a:gd name="connsiteY322" fmla="*/ 980859 h 2262565"/>
              <a:gd name="connsiteX323" fmla="*/ 3224025 w 7742636"/>
              <a:gd name="connsiteY323" fmla="*/ 924825 h 2262565"/>
              <a:gd name="connsiteX324" fmla="*/ 3610460 w 7742636"/>
              <a:gd name="connsiteY324" fmla="*/ 849842 h 2262565"/>
              <a:gd name="connsiteX325" fmla="*/ 3617923 w 7742636"/>
              <a:gd name="connsiteY325" fmla="*/ 708259 h 2262565"/>
              <a:gd name="connsiteX326" fmla="*/ 3858011 w 7742636"/>
              <a:gd name="connsiteY326" fmla="*/ 797249 h 2262565"/>
              <a:gd name="connsiteX327" fmla="*/ 4012189 w 7742636"/>
              <a:gd name="connsiteY327" fmla="*/ 962435 h 2262565"/>
              <a:gd name="connsiteX328" fmla="*/ 4211690 w 7742636"/>
              <a:gd name="connsiteY328" fmla="*/ 1147239 h 2262565"/>
              <a:gd name="connsiteX329" fmla="*/ 4539838 w 7742636"/>
              <a:gd name="connsiteY329" fmla="*/ 1126360 h 2262565"/>
              <a:gd name="connsiteX330" fmla="*/ 4787335 w 7742636"/>
              <a:gd name="connsiteY330" fmla="*/ 1082852 h 2262565"/>
              <a:gd name="connsiteX331" fmla="*/ 5319572 w 7742636"/>
              <a:gd name="connsiteY331" fmla="*/ 1412460 h 2262565"/>
              <a:gd name="connsiteX332" fmla="*/ 5368751 w 7742636"/>
              <a:gd name="connsiteY332" fmla="*/ 1592320 h 2262565"/>
              <a:gd name="connsiteX333" fmla="*/ 5404972 w 7742636"/>
              <a:gd name="connsiteY333" fmla="*/ 1736716 h 2262565"/>
              <a:gd name="connsiteX334" fmla="*/ 5926936 w 7742636"/>
              <a:gd name="connsiteY334" fmla="*/ 2215097 h 2262565"/>
              <a:gd name="connsiteX335" fmla="*/ 6062324 w 7742636"/>
              <a:gd name="connsiteY335" fmla="*/ 2262565 h 2262565"/>
              <a:gd name="connsiteX336" fmla="*/ 5939396 w 7742636"/>
              <a:gd name="connsiteY336" fmla="*/ 2262565 h 2262565"/>
              <a:gd name="connsiteX337" fmla="*/ 5900546 w 7742636"/>
              <a:gd name="connsiteY337" fmla="*/ 2248886 h 2262565"/>
              <a:gd name="connsiteX338" fmla="*/ 5358289 w 7742636"/>
              <a:gd name="connsiteY338" fmla="*/ 1747023 h 2262565"/>
              <a:gd name="connsiteX339" fmla="*/ 5320605 w 7742636"/>
              <a:gd name="connsiteY339" fmla="*/ 1596642 h 2262565"/>
              <a:gd name="connsiteX340" fmla="*/ 5274769 w 7742636"/>
              <a:gd name="connsiteY340" fmla="*/ 1426637 h 2262565"/>
              <a:gd name="connsiteX341" fmla="*/ 5262649 w 7742636"/>
              <a:gd name="connsiteY341" fmla="*/ 1401804 h 2262565"/>
              <a:gd name="connsiteX342" fmla="*/ 4784155 w 7742636"/>
              <a:gd name="connsiteY342" fmla="*/ 1125803 h 2262565"/>
              <a:gd name="connsiteX343" fmla="*/ 4551420 w 7742636"/>
              <a:gd name="connsiteY343" fmla="*/ 1166879 h 2262565"/>
              <a:gd name="connsiteX344" fmla="*/ 4195146 w 7742636"/>
              <a:gd name="connsiteY344" fmla="*/ 1185606 h 2262565"/>
              <a:gd name="connsiteX345" fmla="*/ 3975807 w 7742636"/>
              <a:gd name="connsiteY345" fmla="*/ 985946 h 2262565"/>
              <a:gd name="connsiteX346" fmla="*/ 3831849 w 7742636"/>
              <a:gd name="connsiteY346" fmla="*/ 829766 h 2262565"/>
              <a:gd name="connsiteX347" fmla="*/ 3612158 w 7742636"/>
              <a:gd name="connsiteY347" fmla="*/ 749558 h 2262565"/>
              <a:gd name="connsiteX348" fmla="*/ 3230384 w 7742636"/>
              <a:gd name="connsiteY348" fmla="*/ 825472 h 2262565"/>
              <a:gd name="connsiteX349" fmla="*/ 2713573 w 7742636"/>
              <a:gd name="connsiteY349" fmla="*/ 885619 h 2262565"/>
              <a:gd name="connsiteX350" fmla="*/ 1807479 w 7742636"/>
              <a:gd name="connsiteY350" fmla="*/ 1087889 h 2262565"/>
              <a:gd name="connsiteX351" fmla="*/ 1623724 w 7742636"/>
              <a:gd name="connsiteY351" fmla="*/ 1433062 h 2262565"/>
              <a:gd name="connsiteX352" fmla="*/ 1513325 w 7742636"/>
              <a:gd name="connsiteY352" fmla="*/ 1658240 h 2262565"/>
              <a:gd name="connsiteX353" fmla="*/ 1043074 w 7742636"/>
              <a:gd name="connsiteY353" fmla="*/ 2246913 h 2262565"/>
              <a:gd name="connsiteX354" fmla="*/ 1025109 w 7742636"/>
              <a:gd name="connsiteY354" fmla="*/ 2262565 h 2262565"/>
              <a:gd name="connsiteX355" fmla="*/ 954058 w 7742636"/>
              <a:gd name="connsiteY355" fmla="*/ 2262565 h 2262565"/>
              <a:gd name="connsiteX356" fmla="*/ 1006790 w 7742636"/>
              <a:gd name="connsiteY356" fmla="*/ 2216676 h 2262565"/>
              <a:gd name="connsiteX357" fmla="*/ 1469903 w 7742636"/>
              <a:gd name="connsiteY357" fmla="*/ 1637650 h 2262565"/>
              <a:gd name="connsiteX358" fmla="*/ 1578727 w 7742636"/>
              <a:gd name="connsiteY358" fmla="*/ 1415149 h 2262565"/>
              <a:gd name="connsiteX359" fmla="*/ 1766432 w 7742636"/>
              <a:gd name="connsiteY359" fmla="*/ 1063228 h 2262565"/>
              <a:gd name="connsiteX360" fmla="*/ 2725691 w 7742636"/>
              <a:gd name="connsiteY360" fmla="*/ 844118 h 2262565"/>
              <a:gd name="connsiteX361" fmla="*/ 3214914 w 7742636"/>
              <a:gd name="connsiteY361" fmla="*/ 785889 h 2262565"/>
              <a:gd name="connsiteX362" fmla="*/ 3617923 w 7742636"/>
              <a:gd name="connsiteY362" fmla="*/ 708259 h 2262565"/>
              <a:gd name="connsiteX363" fmla="*/ 3630815 w 7742636"/>
              <a:gd name="connsiteY363" fmla="*/ 568379 h 2262565"/>
              <a:gd name="connsiteX364" fmla="*/ 3880668 w 7742636"/>
              <a:gd name="connsiteY364" fmla="*/ 661163 h 2262565"/>
              <a:gd name="connsiteX365" fmla="*/ 4040742 w 7742636"/>
              <a:gd name="connsiteY365" fmla="*/ 833517 h 2262565"/>
              <a:gd name="connsiteX366" fmla="*/ 4249283 w 7742636"/>
              <a:gd name="connsiteY366" fmla="*/ 1026907 h 2262565"/>
              <a:gd name="connsiteX367" fmla="*/ 4589477 w 7742636"/>
              <a:gd name="connsiteY367" fmla="*/ 1004957 h 2262565"/>
              <a:gd name="connsiteX368" fmla="*/ 4845145 w 7742636"/>
              <a:gd name="connsiteY368" fmla="*/ 960366 h 2262565"/>
              <a:gd name="connsiteX369" fmla="*/ 5399512 w 7742636"/>
              <a:gd name="connsiteY369" fmla="*/ 1303638 h 2262565"/>
              <a:gd name="connsiteX370" fmla="*/ 5451331 w 7742636"/>
              <a:gd name="connsiteY370" fmla="*/ 1491851 h 2262565"/>
              <a:gd name="connsiteX371" fmla="*/ 5489031 w 7742636"/>
              <a:gd name="connsiteY371" fmla="*/ 1643228 h 2262565"/>
              <a:gd name="connsiteX372" fmla="*/ 6188738 w 7742636"/>
              <a:gd name="connsiteY372" fmla="*/ 2195952 h 2262565"/>
              <a:gd name="connsiteX373" fmla="*/ 6428180 w 7742636"/>
              <a:gd name="connsiteY373" fmla="*/ 2262565 h 2262565"/>
              <a:gd name="connsiteX374" fmla="*/ 6257835 w 7742636"/>
              <a:gd name="connsiteY374" fmla="*/ 2262565 h 2262565"/>
              <a:gd name="connsiteX375" fmla="*/ 6170497 w 7742636"/>
              <a:gd name="connsiteY375" fmla="*/ 2236961 h 2262565"/>
              <a:gd name="connsiteX376" fmla="*/ 5447509 w 7742636"/>
              <a:gd name="connsiteY376" fmla="*/ 1657210 h 2262565"/>
              <a:gd name="connsiteX377" fmla="*/ 5407967 w 7742636"/>
              <a:gd name="connsiteY377" fmla="*/ 1500058 h 2262565"/>
              <a:gd name="connsiteX378" fmla="*/ 5359732 w 7742636"/>
              <a:gd name="connsiteY378" fmla="*/ 1321158 h 2262565"/>
              <a:gd name="connsiteX379" fmla="*/ 5346826 w 7742636"/>
              <a:gd name="connsiteY379" fmla="*/ 1294745 h 2262565"/>
              <a:gd name="connsiteX380" fmla="*/ 4843858 w 7742636"/>
              <a:gd name="connsiteY380" fmla="*/ 1005232 h 2262565"/>
              <a:gd name="connsiteX381" fmla="*/ 4601401 w 7742636"/>
              <a:gd name="connsiteY381" fmla="*/ 1048180 h 2262565"/>
              <a:gd name="connsiteX382" fmla="*/ 4230793 w 7742636"/>
              <a:gd name="connsiteY382" fmla="*/ 1067218 h 2262565"/>
              <a:gd name="connsiteX383" fmla="*/ 4002797 w 7742636"/>
              <a:gd name="connsiteY383" fmla="*/ 858762 h 2262565"/>
              <a:gd name="connsiteX384" fmla="*/ 3852106 w 7742636"/>
              <a:gd name="connsiteY384" fmla="*/ 695751 h 2262565"/>
              <a:gd name="connsiteX385" fmla="*/ 3623694 w 7742636"/>
              <a:gd name="connsiteY385" fmla="*/ 611259 h 2262565"/>
              <a:gd name="connsiteX386" fmla="*/ 3224884 w 7742636"/>
              <a:gd name="connsiteY386" fmla="*/ 690142 h 2262565"/>
              <a:gd name="connsiteX387" fmla="*/ 2685962 w 7742636"/>
              <a:gd name="connsiteY387" fmla="*/ 750530 h 2262565"/>
              <a:gd name="connsiteX388" fmla="*/ 1739411 w 7742636"/>
              <a:gd name="connsiteY388" fmla="*/ 959067 h 2262565"/>
              <a:gd name="connsiteX389" fmla="*/ 1547733 w 7742636"/>
              <a:gd name="connsiteY389" fmla="*/ 1318694 h 2262565"/>
              <a:gd name="connsiteX390" fmla="*/ 1433131 w 7742636"/>
              <a:gd name="connsiteY390" fmla="*/ 1553119 h 2262565"/>
              <a:gd name="connsiteX391" fmla="*/ 943024 w 7742636"/>
              <a:gd name="connsiteY391" fmla="*/ 2166433 h 2262565"/>
              <a:gd name="connsiteX392" fmla="*/ 832510 w 7742636"/>
              <a:gd name="connsiteY392" fmla="*/ 2262565 h 2262565"/>
              <a:gd name="connsiteX393" fmla="*/ 768318 w 7742636"/>
              <a:gd name="connsiteY393" fmla="*/ 2262565 h 2262565"/>
              <a:gd name="connsiteX394" fmla="*/ 907932 w 7742636"/>
              <a:gd name="connsiteY394" fmla="*/ 2141204 h 2262565"/>
              <a:gd name="connsiteX395" fmla="*/ 1392396 w 7742636"/>
              <a:gd name="connsiteY395" fmla="*/ 1536947 h 2262565"/>
              <a:gd name="connsiteX396" fmla="*/ 1505804 w 7742636"/>
              <a:gd name="connsiteY396" fmla="*/ 1305068 h 2262565"/>
              <a:gd name="connsiteX397" fmla="*/ 1701431 w 7742636"/>
              <a:gd name="connsiteY397" fmla="*/ 938694 h 2262565"/>
              <a:gd name="connsiteX398" fmla="*/ 2701899 w 7742636"/>
              <a:gd name="connsiteY398" fmla="*/ 710958 h 2262565"/>
              <a:gd name="connsiteX399" fmla="*/ 3212491 w 7742636"/>
              <a:gd name="connsiteY399" fmla="*/ 650947 h 2262565"/>
              <a:gd name="connsiteX400" fmla="*/ 3630815 w 7742636"/>
              <a:gd name="connsiteY400" fmla="*/ 568379 h 2262565"/>
              <a:gd name="connsiteX401" fmla="*/ 3554689 w 7742636"/>
              <a:gd name="connsiteY401" fmla="*/ 425686 h 2262565"/>
              <a:gd name="connsiteX402" fmla="*/ 3901054 w 7742636"/>
              <a:gd name="connsiteY402" fmla="*/ 522748 h 2262565"/>
              <a:gd name="connsiteX403" fmla="*/ 4067288 w 7742636"/>
              <a:gd name="connsiteY403" fmla="*/ 702722 h 2262565"/>
              <a:gd name="connsiteX404" fmla="*/ 4284268 w 7742636"/>
              <a:gd name="connsiteY404" fmla="*/ 904493 h 2262565"/>
              <a:gd name="connsiteX405" fmla="*/ 4639783 w 7742636"/>
              <a:gd name="connsiteY405" fmla="*/ 883227 h 2262565"/>
              <a:gd name="connsiteX406" fmla="*/ 4906930 w 7742636"/>
              <a:gd name="connsiteY406" fmla="*/ 836398 h 2262565"/>
              <a:gd name="connsiteX407" fmla="*/ 5482251 w 7742636"/>
              <a:gd name="connsiteY407" fmla="*/ 1195866 h 2262565"/>
              <a:gd name="connsiteX408" fmla="*/ 5534956 w 7742636"/>
              <a:gd name="connsiteY408" fmla="*/ 1390849 h 2262565"/>
              <a:gd name="connsiteX409" fmla="*/ 5574335 w 7742636"/>
              <a:gd name="connsiteY409" fmla="*/ 1548623 h 2262565"/>
              <a:gd name="connsiteX410" fmla="*/ 6637672 w 7742636"/>
              <a:gd name="connsiteY410" fmla="*/ 2218419 h 2262565"/>
              <a:gd name="connsiteX411" fmla="*/ 6804368 w 7742636"/>
              <a:gd name="connsiteY411" fmla="*/ 2262565 h 2262565"/>
              <a:gd name="connsiteX412" fmla="*/ 6628339 w 7742636"/>
              <a:gd name="connsiteY412" fmla="*/ 2262565 h 2262565"/>
              <a:gd name="connsiteX413" fmla="*/ 6624381 w 7742636"/>
              <a:gd name="connsiteY413" fmla="*/ 2261469 h 2262565"/>
              <a:gd name="connsiteX414" fmla="*/ 5529179 w 7742636"/>
              <a:gd name="connsiteY414" fmla="*/ 1562050 h 2262565"/>
              <a:gd name="connsiteX415" fmla="*/ 5488101 w 7742636"/>
              <a:gd name="connsiteY415" fmla="*/ 1398831 h 2262565"/>
              <a:gd name="connsiteX416" fmla="*/ 5437817 w 7742636"/>
              <a:gd name="connsiteY416" fmla="*/ 1211788 h 2262565"/>
              <a:gd name="connsiteX417" fmla="*/ 5424164 w 7742636"/>
              <a:gd name="connsiteY417" fmla="*/ 1183837 h 2262565"/>
              <a:gd name="connsiteX418" fmla="*/ 4904077 w 7742636"/>
              <a:gd name="connsiteY418" fmla="*/ 883002 h 2262565"/>
              <a:gd name="connsiteX419" fmla="*/ 4654057 w 7742636"/>
              <a:gd name="connsiteY419" fmla="*/ 926290 h 2262565"/>
              <a:gd name="connsiteX420" fmla="*/ 4269250 w 7742636"/>
              <a:gd name="connsiteY420" fmla="*/ 945980 h 2262565"/>
              <a:gd name="connsiteX421" fmla="*/ 4032259 w 7742636"/>
              <a:gd name="connsiteY421" fmla="*/ 728978 h 2262565"/>
              <a:gd name="connsiteX422" fmla="*/ 3875632 w 7742636"/>
              <a:gd name="connsiteY422" fmla="*/ 558756 h 2262565"/>
              <a:gd name="connsiteX423" fmla="*/ 3636917 w 7742636"/>
              <a:gd name="connsiteY423" fmla="*/ 470785 h 2262565"/>
              <a:gd name="connsiteX424" fmla="*/ 3222208 w 7742636"/>
              <a:gd name="connsiteY424" fmla="*/ 552956 h 2262565"/>
              <a:gd name="connsiteX425" fmla="*/ 2661881 w 7742636"/>
              <a:gd name="connsiteY425" fmla="*/ 615083 h 2262565"/>
              <a:gd name="connsiteX426" fmla="*/ 1676671 w 7742636"/>
              <a:gd name="connsiteY426" fmla="*/ 831508 h 2262565"/>
              <a:gd name="connsiteX427" fmla="*/ 1477444 w 7742636"/>
              <a:gd name="connsiteY427" fmla="*/ 1205385 h 2262565"/>
              <a:gd name="connsiteX428" fmla="*/ 1357897 w 7742636"/>
              <a:gd name="connsiteY428" fmla="*/ 1449459 h 2262565"/>
              <a:gd name="connsiteX429" fmla="*/ 847867 w 7742636"/>
              <a:gd name="connsiteY429" fmla="*/ 2087284 h 2262565"/>
              <a:gd name="connsiteX430" fmla="*/ 646299 w 7742636"/>
              <a:gd name="connsiteY430" fmla="*/ 2262565 h 2262565"/>
              <a:gd name="connsiteX431" fmla="*/ 575184 w 7742636"/>
              <a:gd name="connsiteY431" fmla="*/ 2262565 h 2262565"/>
              <a:gd name="connsiteX432" fmla="*/ 813353 w 7742636"/>
              <a:gd name="connsiteY432" fmla="*/ 2055677 h 2262565"/>
              <a:gd name="connsiteX433" fmla="*/ 1316620 w 7742636"/>
              <a:gd name="connsiteY433" fmla="*/ 1427273 h 2262565"/>
              <a:gd name="connsiteX434" fmla="*/ 1434604 w 7742636"/>
              <a:gd name="connsiteY434" fmla="*/ 1185944 h 2262565"/>
              <a:gd name="connsiteX435" fmla="*/ 1635826 w 7742636"/>
              <a:gd name="connsiteY435" fmla="*/ 806265 h 2262565"/>
              <a:gd name="connsiteX436" fmla="*/ 2673630 w 7742636"/>
              <a:gd name="connsiteY436" fmla="*/ 571834 h 2262565"/>
              <a:gd name="connsiteX437" fmla="*/ 3205407 w 7742636"/>
              <a:gd name="connsiteY437" fmla="*/ 509675 h 2262565"/>
              <a:gd name="connsiteX438" fmla="*/ 3554689 w 7742636"/>
              <a:gd name="connsiteY438" fmla="*/ 425686 h 2262565"/>
              <a:gd name="connsiteX439" fmla="*/ 3563418 w 7742636"/>
              <a:gd name="connsiteY439" fmla="*/ 283592 h 2262565"/>
              <a:gd name="connsiteX440" fmla="*/ 3921912 w 7742636"/>
              <a:gd name="connsiteY440" fmla="*/ 384193 h 2262565"/>
              <a:gd name="connsiteX441" fmla="*/ 4094245 w 7742636"/>
              <a:gd name="connsiteY441" fmla="*/ 570751 h 2262565"/>
              <a:gd name="connsiteX442" fmla="*/ 4319843 w 7742636"/>
              <a:gd name="connsiteY442" fmla="*/ 781276 h 2262565"/>
              <a:gd name="connsiteX443" fmla="*/ 4689730 w 7742636"/>
              <a:gd name="connsiteY443" fmla="*/ 759740 h 2262565"/>
              <a:gd name="connsiteX444" fmla="*/ 4965430 w 7742636"/>
              <a:gd name="connsiteY444" fmla="*/ 711618 h 2262565"/>
              <a:gd name="connsiteX445" fmla="*/ 5563118 w 7742636"/>
              <a:gd name="connsiteY445" fmla="*/ 1084209 h 2262565"/>
              <a:gd name="connsiteX446" fmla="*/ 5617496 w 7742636"/>
              <a:gd name="connsiteY446" fmla="*/ 1287543 h 2262565"/>
              <a:gd name="connsiteX447" fmla="*/ 5658331 w 7742636"/>
              <a:gd name="connsiteY447" fmla="*/ 1451305 h 2262565"/>
              <a:gd name="connsiteX448" fmla="*/ 6763083 w 7742636"/>
              <a:gd name="connsiteY448" fmla="*/ 2148484 h 2262565"/>
              <a:gd name="connsiteX449" fmla="*/ 7130076 w 7742636"/>
              <a:gd name="connsiteY449" fmla="*/ 2251196 h 2262565"/>
              <a:gd name="connsiteX450" fmla="*/ 7161182 w 7742636"/>
              <a:gd name="connsiteY450" fmla="*/ 2262565 h 2262565"/>
              <a:gd name="connsiteX451" fmla="*/ 7002720 w 7742636"/>
              <a:gd name="connsiteY451" fmla="*/ 2262565 h 2262565"/>
              <a:gd name="connsiteX452" fmla="*/ 6939305 w 7742636"/>
              <a:gd name="connsiteY452" fmla="*/ 2243843 h 2262565"/>
              <a:gd name="connsiteX453" fmla="*/ 6753250 w 7742636"/>
              <a:gd name="connsiteY453" fmla="*/ 2194649 h 2262565"/>
              <a:gd name="connsiteX454" fmla="*/ 5615652 w 7742636"/>
              <a:gd name="connsiteY454" fmla="*/ 1468810 h 2262565"/>
              <a:gd name="connsiteX455" fmla="*/ 5572942 w 7742636"/>
              <a:gd name="connsiteY455" fmla="*/ 1297281 h 2262565"/>
              <a:gd name="connsiteX456" fmla="*/ 5520793 w 7742636"/>
              <a:gd name="connsiteY456" fmla="*/ 1102464 h 2262565"/>
              <a:gd name="connsiteX457" fmla="*/ 5506214 w 7742636"/>
              <a:gd name="connsiteY457" fmla="*/ 1072602 h 2262565"/>
              <a:gd name="connsiteX458" fmla="*/ 4966425 w 7742636"/>
              <a:gd name="connsiteY458" fmla="*/ 759192 h 2262565"/>
              <a:gd name="connsiteX459" fmla="*/ 4705497 w 7742636"/>
              <a:gd name="connsiteY459" fmla="*/ 805880 h 2262565"/>
              <a:gd name="connsiteX460" fmla="*/ 4305982 w 7742636"/>
              <a:gd name="connsiteY460" fmla="*/ 826089 h 2262565"/>
              <a:gd name="connsiteX461" fmla="*/ 4060506 w 7742636"/>
              <a:gd name="connsiteY461" fmla="*/ 600665 h 2262565"/>
              <a:gd name="connsiteX462" fmla="*/ 3897979 w 7742636"/>
              <a:gd name="connsiteY462" fmla="*/ 423277 h 2262565"/>
              <a:gd name="connsiteX463" fmla="*/ 3649627 w 7742636"/>
              <a:gd name="connsiteY463" fmla="*/ 330746 h 2262565"/>
              <a:gd name="connsiteX464" fmla="*/ 3217576 w 7742636"/>
              <a:gd name="connsiteY464" fmla="*/ 415706 h 2262565"/>
              <a:gd name="connsiteX465" fmla="*/ 2635919 w 7742636"/>
              <a:gd name="connsiteY465" fmla="*/ 479650 h 2262565"/>
              <a:gd name="connsiteX466" fmla="*/ 1611041 w 7742636"/>
              <a:gd name="connsiteY466" fmla="*/ 703925 h 2262565"/>
              <a:gd name="connsiteX467" fmla="*/ 1404836 w 7742636"/>
              <a:gd name="connsiteY467" fmla="*/ 1093211 h 2262565"/>
              <a:gd name="connsiteX468" fmla="*/ 1280539 w 7742636"/>
              <a:gd name="connsiteY468" fmla="*/ 1346358 h 2262565"/>
              <a:gd name="connsiteX469" fmla="*/ 750472 w 7742636"/>
              <a:gd name="connsiteY469" fmla="*/ 2007608 h 2262565"/>
              <a:gd name="connsiteX470" fmla="*/ 456711 w 7742636"/>
              <a:gd name="connsiteY470" fmla="*/ 2262565 h 2262565"/>
              <a:gd name="connsiteX471" fmla="*/ 386080 w 7742636"/>
              <a:gd name="connsiteY471" fmla="*/ 2262565 h 2262565"/>
              <a:gd name="connsiteX472" fmla="*/ 395653 w 7742636"/>
              <a:gd name="connsiteY472" fmla="*/ 2255063 h 2262565"/>
              <a:gd name="connsiteX473" fmla="*/ 1240237 w 7742636"/>
              <a:gd name="connsiteY473" fmla="*/ 1323237 h 2262565"/>
              <a:gd name="connsiteX474" fmla="*/ 1362203 w 7742636"/>
              <a:gd name="connsiteY474" fmla="*/ 1071240 h 2262565"/>
              <a:gd name="connsiteX475" fmla="*/ 1573124 w 7742636"/>
              <a:gd name="connsiteY475" fmla="*/ 675792 h 2262565"/>
              <a:gd name="connsiteX476" fmla="*/ 2650396 w 7742636"/>
              <a:gd name="connsiteY476" fmla="*/ 434095 h 2262565"/>
              <a:gd name="connsiteX477" fmla="*/ 3203543 w 7742636"/>
              <a:gd name="connsiteY477" fmla="*/ 370156 h 2262565"/>
              <a:gd name="connsiteX478" fmla="*/ 3563418 w 7742636"/>
              <a:gd name="connsiteY478" fmla="*/ 283592 h 2262565"/>
              <a:gd name="connsiteX479" fmla="*/ 3571876 w 7742636"/>
              <a:gd name="connsiteY479" fmla="*/ 143355 h 2262565"/>
              <a:gd name="connsiteX480" fmla="*/ 3944661 w 7742636"/>
              <a:gd name="connsiteY480" fmla="*/ 248487 h 2262565"/>
              <a:gd name="connsiteX481" fmla="*/ 4123131 w 7742636"/>
              <a:gd name="connsiteY481" fmla="*/ 441669 h 2262565"/>
              <a:gd name="connsiteX482" fmla="*/ 4357588 w 7742636"/>
              <a:gd name="connsiteY482" fmla="*/ 660410 h 2262565"/>
              <a:gd name="connsiteX483" fmla="*/ 4741634 w 7742636"/>
              <a:gd name="connsiteY483" fmla="*/ 638183 h 2262565"/>
              <a:gd name="connsiteX484" fmla="*/ 5027443 w 7742636"/>
              <a:gd name="connsiteY484" fmla="*/ 588985 h 2262565"/>
              <a:gd name="connsiteX485" fmla="*/ 5645744 w 7742636"/>
              <a:gd name="connsiteY485" fmla="*/ 973122 h 2262565"/>
              <a:gd name="connsiteX486" fmla="*/ 5700610 w 7742636"/>
              <a:gd name="connsiteY486" fmla="*/ 1184384 h 2262565"/>
              <a:gd name="connsiteX487" fmla="*/ 5742944 w 7742636"/>
              <a:gd name="connsiteY487" fmla="*/ 1356120 h 2262565"/>
              <a:gd name="connsiteX488" fmla="*/ 6890458 w 7742636"/>
              <a:gd name="connsiteY488" fmla="*/ 2079511 h 2262565"/>
              <a:gd name="connsiteX489" fmla="*/ 7449844 w 7742636"/>
              <a:gd name="connsiteY489" fmla="*/ 2253131 h 2262565"/>
              <a:gd name="connsiteX490" fmla="*/ 7469328 w 7742636"/>
              <a:gd name="connsiteY490" fmla="*/ 2262565 h 2262565"/>
              <a:gd name="connsiteX491" fmla="*/ 7342598 w 7742636"/>
              <a:gd name="connsiteY491" fmla="*/ 2262565 h 2262565"/>
              <a:gd name="connsiteX492" fmla="*/ 7257328 w 7742636"/>
              <a:gd name="connsiteY492" fmla="*/ 2231615 h 2262565"/>
              <a:gd name="connsiteX493" fmla="*/ 6878108 w 7742636"/>
              <a:gd name="connsiteY493" fmla="*/ 2125469 h 2262565"/>
              <a:gd name="connsiteX494" fmla="*/ 5698343 w 7742636"/>
              <a:gd name="connsiteY494" fmla="*/ 1369713 h 2262565"/>
              <a:gd name="connsiteX495" fmla="*/ 5654739 w 7742636"/>
              <a:gd name="connsiteY495" fmla="*/ 1193366 h 2262565"/>
              <a:gd name="connsiteX496" fmla="*/ 5600930 w 7742636"/>
              <a:gd name="connsiteY496" fmla="*/ 991199 h 2262565"/>
              <a:gd name="connsiteX497" fmla="*/ 5585571 w 7742636"/>
              <a:gd name="connsiteY497" fmla="*/ 959755 h 2262565"/>
              <a:gd name="connsiteX498" fmla="*/ 5024575 w 7742636"/>
              <a:gd name="connsiteY498" fmla="*/ 634592 h 2262565"/>
              <a:gd name="connsiteX499" fmla="*/ 4753183 w 7742636"/>
              <a:gd name="connsiteY499" fmla="*/ 681609 h 2262565"/>
              <a:gd name="connsiteX500" fmla="*/ 4339468 w 7742636"/>
              <a:gd name="connsiteY500" fmla="*/ 702466 h 2262565"/>
              <a:gd name="connsiteX501" fmla="*/ 4085377 w 7742636"/>
              <a:gd name="connsiteY501" fmla="*/ 468286 h 2262565"/>
              <a:gd name="connsiteX502" fmla="*/ 3917099 w 7742636"/>
              <a:gd name="connsiteY502" fmla="*/ 285070 h 2262565"/>
              <a:gd name="connsiteX503" fmla="*/ 3659319 w 7742636"/>
              <a:gd name="connsiteY503" fmla="*/ 189132 h 2262565"/>
              <a:gd name="connsiteX504" fmla="*/ 3209925 w 7742636"/>
              <a:gd name="connsiteY504" fmla="*/ 278087 h 2262565"/>
              <a:gd name="connsiteX505" fmla="*/ 2607078 w 7742636"/>
              <a:gd name="connsiteY505" fmla="*/ 344188 h 2262565"/>
              <a:gd name="connsiteX506" fmla="*/ 1542693 w 7742636"/>
              <a:gd name="connsiteY506" fmla="*/ 575687 h 2262565"/>
              <a:gd name="connsiteX507" fmla="*/ 1328035 w 7742636"/>
              <a:gd name="connsiteY507" fmla="*/ 978300 h 2262565"/>
              <a:gd name="connsiteX508" fmla="*/ 1199520 w 7742636"/>
              <a:gd name="connsiteY508" fmla="*/ 1241643 h 2262565"/>
              <a:gd name="connsiteX509" fmla="*/ 313243 w 7742636"/>
              <a:gd name="connsiteY509" fmla="*/ 2220151 h 2262565"/>
              <a:gd name="connsiteX510" fmla="*/ 259086 w 7742636"/>
              <a:gd name="connsiteY510" fmla="*/ 2262565 h 2262565"/>
              <a:gd name="connsiteX511" fmla="*/ 184671 w 7742636"/>
              <a:gd name="connsiteY511" fmla="*/ 2262565 h 2262565"/>
              <a:gd name="connsiteX512" fmla="*/ 283393 w 7742636"/>
              <a:gd name="connsiteY512" fmla="*/ 2185288 h 2262565"/>
              <a:gd name="connsiteX513" fmla="*/ 1160405 w 7742636"/>
              <a:gd name="connsiteY513" fmla="*/ 1218938 h 2262565"/>
              <a:gd name="connsiteX514" fmla="*/ 1287504 w 7742636"/>
              <a:gd name="connsiteY514" fmla="*/ 958665 h 2262565"/>
              <a:gd name="connsiteX515" fmla="*/ 1505761 w 7742636"/>
              <a:gd name="connsiteY515" fmla="*/ 548548 h 2262565"/>
              <a:gd name="connsiteX516" fmla="*/ 2622701 w 7742636"/>
              <a:gd name="connsiteY516" fmla="*/ 299006 h 2262565"/>
              <a:gd name="connsiteX517" fmla="*/ 3197038 w 7742636"/>
              <a:gd name="connsiteY517" fmla="*/ 232913 h 2262565"/>
              <a:gd name="connsiteX518" fmla="*/ 3571876 w 7742636"/>
              <a:gd name="connsiteY518" fmla="*/ 143355 h 2262565"/>
              <a:gd name="connsiteX519" fmla="*/ 3578895 w 7742636"/>
              <a:gd name="connsiteY519" fmla="*/ 1571 h 2262565"/>
              <a:gd name="connsiteX520" fmla="*/ 3964769 w 7742636"/>
              <a:gd name="connsiteY520" fmla="*/ 110727 h 2262565"/>
              <a:gd name="connsiteX521" fmla="*/ 4149567 w 7742636"/>
              <a:gd name="connsiteY521" fmla="*/ 311909 h 2262565"/>
              <a:gd name="connsiteX522" fmla="*/ 4392823 w 7742636"/>
              <a:gd name="connsiteY522" fmla="*/ 539775 h 2262565"/>
              <a:gd name="connsiteX523" fmla="*/ 4791441 w 7742636"/>
              <a:gd name="connsiteY523" fmla="*/ 516698 h 2262565"/>
              <a:gd name="connsiteX524" fmla="*/ 5086970 w 7742636"/>
              <a:gd name="connsiteY524" fmla="*/ 465629 h 2262565"/>
              <a:gd name="connsiteX525" fmla="*/ 5726464 w 7742636"/>
              <a:gd name="connsiteY525" fmla="*/ 865420 h 2262565"/>
              <a:gd name="connsiteX526" fmla="*/ 5784565 w 7742636"/>
              <a:gd name="connsiteY526" fmla="*/ 1083296 h 2262565"/>
              <a:gd name="connsiteX527" fmla="*/ 5827972 w 7742636"/>
              <a:gd name="connsiteY527" fmla="*/ 1260224 h 2262565"/>
              <a:gd name="connsiteX528" fmla="*/ 7017268 w 7742636"/>
              <a:gd name="connsiteY528" fmla="*/ 2012742 h 2262565"/>
              <a:gd name="connsiteX529" fmla="*/ 7595993 w 7742636"/>
              <a:gd name="connsiteY529" fmla="*/ 2191520 h 2262565"/>
              <a:gd name="connsiteX530" fmla="*/ 7742636 w 7742636"/>
              <a:gd name="connsiteY530" fmla="*/ 2262565 h 2262565"/>
              <a:gd name="connsiteX531" fmla="*/ 7641251 w 7742636"/>
              <a:gd name="connsiteY531" fmla="*/ 2262565 h 2262565"/>
              <a:gd name="connsiteX532" fmla="*/ 7577979 w 7742636"/>
              <a:gd name="connsiteY532" fmla="*/ 2232265 h 2262565"/>
              <a:gd name="connsiteX533" fmla="*/ 7002998 w 7742636"/>
              <a:gd name="connsiteY533" fmla="*/ 2056747 h 2262565"/>
              <a:gd name="connsiteX534" fmla="*/ 5782200 w 7742636"/>
              <a:gd name="connsiteY534" fmla="*/ 1274397 h 2262565"/>
              <a:gd name="connsiteX535" fmla="*/ 5736921 w 7742636"/>
              <a:gd name="connsiteY535" fmla="*/ 1091647 h 2262565"/>
              <a:gd name="connsiteX536" fmla="*/ 5682447 w 7742636"/>
              <a:gd name="connsiteY536" fmla="*/ 881176 h 2262565"/>
              <a:gd name="connsiteX537" fmla="*/ 5666307 w 7742636"/>
              <a:gd name="connsiteY537" fmla="*/ 848148 h 2262565"/>
              <a:gd name="connsiteX538" fmla="*/ 5084715 w 7742636"/>
              <a:gd name="connsiteY538" fmla="*/ 510493 h 2262565"/>
              <a:gd name="connsiteX539" fmla="*/ 4802400 w 7742636"/>
              <a:gd name="connsiteY539" fmla="*/ 559911 h 2262565"/>
              <a:gd name="connsiteX540" fmla="*/ 4373937 w 7742636"/>
              <a:gd name="connsiteY540" fmla="*/ 581245 h 2262565"/>
              <a:gd name="connsiteX541" fmla="*/ 4110434 w 7742636"/>
              <a:gd name="connsiteY541" fmla="*/ 338685 h 2262565"/>
              <a:gd name="connsiteX542" fmla="*/ 3935275 w 7742636"/>
              <a:gd name="connsiteY542" fmla="*/ 147297 h 2262565"/>
              <a:gd name="connsiteX543" fmla="*/ 3578793 w 7742636"/>
              <a:gd name="connsiteY543" fmla="*/ 46127 h 2262565"/>
              <a:gd name="connsiteX544" fmla="*/ 3205028 w 7742636"/>
              <a:gd name="connsiteY544" fmla="*/ 136657 h 2262565"/>
              <a:gd name="connsiteX545" fmla="*/ 2580441 w 7742636"/>
              <a:gd name="connsiteY545" fmla="*/ 204741 h 2262565"/>
              <a:gd name="connsiteX546" fmla="*/ 1476978 w 7742636"/>
              <a:gd name="connsiteY546" fmla="*/ 444294 h 2262565"/>
              <a:gd name="connsiteX547" fmla="*/ 1257492 w 7742636"/>
              <a:gd name="connsiteY547" fmla="*/ 862744 h 2262565"/>
              <a:gd name="connsiteX548" fmla="*/ 1124192 w 7742636"/>
              <a:gd name="connsiteY548" fmla="*/ 1135116 h 2262565"/>
              <a:gd name="connsiteX549" fmla="*/ 206505 w 7742636"/>
              <a:gd name="connsiteY549" fmla="*/ 2150058 h 2262565"/>
              <a:gd name="connsiteX550" fmla="*/ 62711 w 7742636"/>
              <a:gd name="connsiteY550" fmla="*/ 2262565 h 2262565"/>
              <a:gd name="connsiteX551" fmla="*/ 0 w 7742636"/>
              <a:gd name="connsiteY551" fmla="*/ 2262565 h 2262565"/>
              <a:gd name="connsiteX552" fmla="*/ 0 w 7742636"/>
              <a:gd name="connsiteY552" fmla="*/ 2249556 h 2262565"/>
              <a:gd name="connsiteX553" fmla="*/ 171417 w 7742636"/>
              <a:gd name="connsiteY553" fmla="*/ 2115807 h 2262565"/>
              <a:gd name="connsiteX554" fmla="*/ 1080194 w 7742636"/>
              <a:gd name="connsiteY554" fmla="*/ 1114300 h 2262565"/>
              <a:gd name="connsiteX555" fmla="*/ 1211905 w 7742636"/>
              <a:gd name="connsiteY555" fmla="*/ 844623 h 2262565"/>
              <a:gd name="connsiteX556" fmla="*/ 1439251 w 7742636"/>
              <a:gd name="connsiteY556" fmla="*/ 419477 h 2262565"/>
              <a:gd name="connsiteX557" fmla="*/ 2596055 w 7742636"/>
              <a:gd name="connsiteY557" fmla="*/ 161511 h 2262565"/>
              <a:gd name="connsiteX558" fmla="*/ 3191345 w 7742636"/>
              <a:gd name="connsiteY558" fmla="*/ 93804 h 2262565"/>
              <a:gd name="connsiteX559" fmla="*/ 3578895 w 7742636"/>
              <a:gd name="connsiteY559" fmla="*/ 1571 h 226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</a:cxnLst>
            <a:rect l="l" t="t" r="r" b="b"/>
            <a:pathLst>
              <a:path w="7742636" h="2262565">
                <a:moveTo>
                  <a:pt x="3498634" y="2257119"/>
                </a:moveTo>
                <a:lnTo>
                  <a:pt x="3528275" y="2262565"/>
                </a:lnTo>
                <a:lnTo>
                  <a:pt x="3424743" y="2262565"/>
                </a:lnTo>
                <a:lnTo>
                  <a:pt x="3442914" y="2259196"/>
                </a:lnTo>
                <a:cubicBezTo>
                  <a:pt x="3461471" y="2256977"/>
                  <a:pt x="3480051" y="2256131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lnTo>
                  <a:pt x="3745325" y="2262565"/>
                </a:lnTo>
                <a:lnTo>
                  <a:pt x="3681030" y="2262565"/>
                </a:lnTo>
                <a:lnTo>
                  <a:pt x="3626243" y="2204234"/>
                </a:ln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2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8" y="2248987"/>
                </a:cubicBezTo>
                <a:cubicBezTo>
                  <a:pt x="2815633" y="2200942"/>
                  <a:pt x="2693234" y="2172459"/>
                  <a:pt x="2579656" y="2252756"/>
                </a:cubicBezTo>
                <a:lnTo>
                  <a:pt x="2568544" y="2262565"/>
                </a:lnTo>
                <a:lnTo>
                  <a:pt x="2499633" y="2262565"/>
                </a:lnTo>
                <a:lnTo>
                  <a:pt x="2560689" y="2211259"/>
                </a:lnTo>
                <a:cubicBezTo>
                  <a:pt x="2695574" y="2121483"/>
                  <a:pt x="2835988" y="2161988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5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2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lnTo>
                  <a:pt x="4463566" y="2262565"/>
                </a:lnTo>
                <a:lnTo>
                  <a:pt x="4361702" y="2262565"/>
                </a:lnTo>
                <a:lnTo>
                  <a:pt x="4332236" y="2250885"/>
                </a:lnTo>
                <a:cubicBezTo>
                  <a:pt x="4303677" y="2243881"/>
                  <a:pt x="4274141" y="2240770"/>
                  <a:pt x="4244446" y="2241759"/>
                </a:cubicBezTo>
                <a:cubicBezTo>
                  <a:pt x="4220187" y="2243050"/>
                  <a:pt x="4196065" y="2245919"/>
                  <a:pt x="4172231" y="2250339"/>
                </a:cubicBezTo>
                <a:lnTo>
                  <a:pt x="4124048" y="2262565"/>
                </a:lnTo>
                <a:lnTo>
                  <a:pt x="3845363" y="2262565"/>
                </a:lnTo>
                <a:lnTo>
                  <a:pt x="3796498" y="2230516"/>
                </a:lnTo>
                <a:cubicBezTo>
                  <a:pt x="3772705" y="2209776"/>
                  <a:pt x="3751748" y="2185807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70" y="2022657"/>
                </a:cubicBezTo>
                <a:cubicBezTo>
                  <a:pt x="3436978" y="2018892"/>
                  <a:pt x="3359836" y="2044948"/>
                  <a:pt x="3279494" y="2072190"/>
                </a:cubicBezTo>
                <a:cubicBezTo>
                  <a:pt x="3173718" y="2107988"/>
                  <a:pt x="3065632" y="2143981"/>
                  <a:pt x="2953830" y="2113005"/>
                </a:cubicBezTo>
                <a:cubicBezTo>
                  <a:pt x="2714974" y="2042604"/>
                  <a:pt x="2561648" y="2012701"/>
                  <a:pt x="2400327" y="2244479"/>
                </a:cubicBezTo>
                <a:lnTo>
                  <a:pt x="2390651" y="2262565"/>
                </a:lnTo>
                <a:lnTo>
                  <a:pt x="2341119" y="2262565"/>
                </a:lnTo>
                <a:lnTo>
                  <a:pt x="2364119" y="2219836"/>
                </a:ln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1" y="2097315"/>
                  <a:pt x="3161402" y="2063976"/>
                  <a:pt x="3265221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3" y="1834366"/>
                </a:moveTo>
                <a:cubicBezTo>
                  <a:pt x="3586781" y="1837722"/>
                  <a:pt x="3641294" y="1854098"/>
                  <a:pt x="3695740" y="1891341"/>
                </a:cubicBezTo>
                <a:cubicBezTo>
                  <a:pt x="3735508" y="1922129"/>
                  <a:pt x="3770630" y="1958391"/>
                  <a:pt x="3800093" y="1999077"/>
                </a:cubicBezTo>
                <a:cubicBezTo>
                  <a:pt x="3832113" y="2048817"/>
                  <a:pt x="3876968" y="2089031"/>
                  <a:pt x="3929962" y="2115514"/>
                </a:cubicBezTo>
                <a:cubicBezTo>
                  <a:pt x="3995271" y="2140360"/>
                  <a:pt x="4066505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52704" y="2144404"/>
                  <a:pt x="4581588" y="2168147"/>
                  <a:pt x="4606489" y="2195502"/>
                </a:cubicBezTo>
                <a:lnTo>
                  <a:pt x="4651641" y="2262565"/>
                </a:lnTo>
                <a:lnTo>
                  <a:pt x="4593281" y="2262565"/>
                </a:lnTo>
                <a:lnTo>
                  <a:pt x="4561799" y="2220722"/>
                </a:lnTo>
                <a:cubicBezTo>
                  <a:pt x="4539627" y="2198417"/>
                  <a:pt x="4514394" y="217913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9" y="2129660"/>
                  <a:pt x="4151577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4" y="1882054"/>
                </a:cubicBezTo>
                <a:cubicBezTo>
                  <a:pt x="3441909" y="1877758"/>
                  <a:pt x="3358850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lnTo>
                  <a:pt x="2254872" y="2262565"/>
                </a:lnTo>
                <a:lnTo>
                  <a:pt x="2204854" y="2262565"/>
                </a:lnTo>
                <a:lnTo>
                  <a:pt x="2297832" y="2089151"/>
                </a:ln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3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7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lnTo>
                  <a:pt x="4772150" y="2262565"/>
                </a:lnTo>
                <a:lnTo>
                  <a:pt x="4723012" y="2262565"/>
                </a:lnTo>
                <a:lnTo>
                  <a:pt x="4704149" y="2196024"/>
                </a:ln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5" y="1899306"/>
                </a:cubicBezTo>
                <a:cubicBezTo>
                  <a:pt x="3759578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lnTo>
                  <a:pt x="2122707" y="2262565"/>
                </a:lnTo>
                <a:lnTo>
                  <a:pt x="2069710" y="2262565"/>
                </a:lnTo>
                <a:lnTo>
                  <a:pt x="2095602" y="2210122"/>
                </a:ln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7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lnTo>
                  <a:pt x="4882831" y="2262565"/>
                </a:lnTo>
                <a:lnTo>
                  <a:pt x="4837313" y="2262565"/>
                </a:lnTo>
                <a:lnTo>
                  <a:pt x="4824126" y="2212460"/>
                </a:ln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900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30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lnTo>
                  <a:pt x="1992438" y="2262565"/>
                </a:lnTo>
                <a:lnTo>
                  <a:pt x="1941181" y="2262565"/>
                </a:lnTo>
                <a:lnTo>
                  <a:pt x="2021003" y="2099396"/>
                </a:ln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4" y="1416263"/>
                  <a:pt x="3693209" y="1436228"/>
                  <a:pt x="3756506" y="1481214"/>
                </a:cubicBezTo>
                <a:cubicBezTo>
                  <a:pt x="3803680" y="1518110"/>
                  <a:pt x="3845177" y="1561704"/>
                  <a:pt x="3879644" y="1610574"/>
                </a:cubicBezTo>
                <a:cubicBezTo>
                  <a:pt x="3917794" y="1671069"/>
                  <a:pt x="3971782" y="1720009"/>
                  <a:pt x="4035812" y="1752149"/>
                </a:cubicBezTo>
                <a:cubicBezTo>
                  <a:pt x="4114607" y="1782864"/>
                  <a:pt x="4200068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lnTo>
                  <a:pt x="5003866" y="2262565"/>
                </a:lnTo>
                <a:lnTo>
                  <a:pt x="4951457" y="2262565"/>
                </a:lnTo>
                <a:lnTo>
                  <a:pt x="4934836" y="2228074"/>
                </a:ln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3" y="1748870"/>
                  <a:pt x="4359440" y="1759955"/>
                  <a:pt x="4300335" y="1779158"/>
                </a:cubicBezTo>
                <a:cubicBezTo>
                  <a:pt x="4207722" y="1804257"/>
                  <a:pt x="4110802" y="1830461"/>
                  <a:pt x="4017654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1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3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lnTo>
                  <a:pt x="1851099" y="2262565"/>
                </a:lnTo>
                <a:lnTo>
                  <a:pt x="1796246" y="2262565"/>
                </a:lnTo>
                <a:lnTo>
                  <a:pt x="1863462" y="2158542"/>
                </a:ln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9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5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078945" y="2158123"/>
                  <a:pt x="5097029" y="2195082"/>
                  <a:pt x="5118368" y="2228843"/>
                </a:cubicBezTo>
                <a:lnTo>
                  <a:pt x="5145190" y="2262565"/>
                </a:lnTo>
                <a:lnTo>
                  <a:pt x="5086499" y="2262565"/>
                </a:lnTo>
                <a:lnTo>
                  <a:pt x="5078879" y="2252788"/>
                </a:lnTo>
                <a:cubicBezTo>
                  <a:pt x="5056476" y="2216674"/>
                  <a:pt x="5037395" y="2177071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3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9" y="1572485"/>
                  <a:pt x="3868271" y="1506938"/>
                </a:cubicBezTo>
                <a:cubicBezTo>
                  <a:pt x="3834838" y="1459021"/>
                  <a:pt x="3794656" y="1416108"/>
                  <a:pt x="3748999" y="1379544"/>
                </a:cubicBezTo>
                <a:cubicBezTo>
                  <a:pt x="3689742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800039" y="2122048"/>
                  <a:pt x="1772432" y="2166830"/>
                  <a:pt x="1742943" y="2210183"/>
                </a:cubicBezTo>
                <a:lnTo>
                  <a:pt x="1703923" y="2262565"/>
                </a:lnTo>
                <a:lnTo>
                  <a:pt x="1646592" y="2262565"/>
                </a:lnTo>
                <a:lnTo>
                  <a:pt x="1703523" y="2186403"/>
                </a:lnTo>
                <a:cubicBezTo>
                  <a:pt x="1732474" y="2143965"/>
                  <a:pt x="1759529" y="2100166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9" y="1384380"/>
                  <a:pt x="3238013" y="1337812"/>
                </a:cubicBezTo>
                <a:cubicBezTo>
                  <a:pt x="3349379" y="1301722"/>
                  <a:pt x="3462583" y="1263987"/>
                  <a:pt x="3575108" y="1271627"/>
                </a:cubicBezTo>
                <a:close/>
                <a:moveTo>
                  <a:pt x="3585999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5" y="1351375"/>
                </a:cubicBezTo>
                <a:cubicBezTo>
                  <a:pt x="3984888" y="1417722"/>
                  <a:pt x="4033866" y="1481350"/>
                  <a:pt x="4106898" y="1510132"/>
                </a:cubicBezTo>
                <a:cubicBezTo>
                  <a:pt x="4194767" y="1544576"/>
                  <a:pt x="4289964" y="1518782"/>
                  <a:pt x="4390778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179706" y="2108784"/>
                  <a:pt x="5225532" y="2179096"/>
                  <a:pt x="5283012" y="2237798"/>
                </a:cubicBezTo>
                <a:lnTo>
                  <a:pt x="5312316" y="2262565"/>
                </a:lnTo>
                <a:lnTo>
                  <a:pt x="5242461" y="2262565"/>
                </a:lnTo>
                <a:lnTo>
                  <a:pt x="5165402" y="2164075"/>
                </a:lnTo>
                <a:cubicBezTo>
                  <a:pt x="5141737" y="2126186"/>
                  <a:pt x="5121511" y="2084658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7" y="1518088"/>
                  <a:pt x="3949648" y="1448456"/>
                  <a:pt x="3896091" y="1378414"/>
                </a:cubicBezTo>
                <a:cubicBezTo>
                  <a:pt x="3860153" y="1328393"/>
                  <a:pt x="3817205" y="1283782"/>
                  <a:pt x="3768562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692523" y="2068213"/>
                  <a:pt x="1629935" y="2158884"/>
                  <a:pt x="1560637" y="2244282"/>
                </a:cubicBezTo>
                <a:lnTo>
                  <a:pt x="1544658" y="2262565"/>
                </a:lnTo>
                <a:lnTo>
                  <a:pt x="1486233" y="2262565"/>
                </a:lnTo>
                <a:lnTo>
                  <a:pt x="1524932" y="2218292"/>
                </a:lnTo>
                <a:cubicBezTo>
                  <a:pt x="1593079" y="2134315"/>
                  <a:pt x="1654492" y="20453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9" y="1130538"/>
                </a:cubicBezTo>
                <a:close/>
                <a:moveTo>
                  <a:pt x="3599607" y="987304"/>
                </a:moveTo>
                <a:cubicBezTo>
                  <a:pt x="3673813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281266" y="2062848"/>
                  <a:pt x="5365900" y="2161849"/>
                  <a:pt x="5473067" y="2237752"/>
                </a:cubicBezTo>
                <a:lnTo>
                  <a:pt x="5514286" y="2262565"/>
                </a:lnTo>
                <a:lnTo>
                  <a:pt x="5431748" y="2262565"/>
                </a:lnTo>
                <a:lnTo>
                  <a:pt x="5340078" y="2183495"/>
                </a:lnTo>
                <a:cubicBezTo>
                  <a:pt x="5277321" y="2118101"/>
                  <a:pt x="5226984" y="2039540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3" y="1432080"/>
                </a:cubicBezTo>
                <a:cubicBezTo>
                  <a:pt x="4036175" y="1397005"/>
                  <a:pt x="3978646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90" y="1039469"/>
                  <a:pt x="3591986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8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612041" y="1970000"/>
                  <a:pt x="1546377" y="2065006"/>
                  <a:pt x="1473692" y="2154475"/>
                </a:cubicBezTo>
                <a:lnTo>
                  <a:pt x="1379116" y="2262565"/>
                </a:lnTo>
                <a:lnTo>
                  <a:pt x="1319407" y="2262565"/>
                </a:lnTo>
                <a:lnTo>
                  <a:pt x="1327659" y="2254290"/>
                </a:lnTo>
                <a:cubicBezTo>
                  <a:pt x="1444654" y="2129772"/>
                  <a:pt x="1548676" y="1995141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80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8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384856" y="2021659"/>
                  <a:pt x="5520092" y="2142908"/>
                  <a:pt x="5688338" y="2229690"/>
                </a:cubicBezTo>
                <a:lnTo>
                  <a:pt x="5761592" y="2262565"/>
                </a:lnTo>
                <a:lnTo>
                  <a:pt x="5652190" y="2262565"/>
                </a:lnTo>
                <a:lnTo>
                  <a:pt x="5537408" y="2192374"/>
                </a:lnTo>
                <a:cubicBezTo>
                  <a:pt x="5421288" y="2108730"/>
                  <a:pt x="5329263" y="1999149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3" y="922037"/>
                  <a:pt x="3674785" y="899836"/>
                  <a:pt x="3603805" y="894931"/>
                </a:cubicBezTo>
                <a:cubicBezTo>
                  <a:pt x="3485507" y="886756"/>
                  <a:pt x="3363868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504037" y="1924324"/>
                  <a:pt x="1393499" y="2067561"/>
                  <a:pt x="1269433" y="2199708"/>
                </a:cubicBezTo>
                <a:lnTo>
                  <a:pt x="1206788" y="2262565"/>
                </a:lnTo>
                <a:lnTo>
                  <a:pt x="1139597" y="2262565"/>
                </a:lnTo>
                <a:lnTo>
                  <a:pt x="1232975" y="2168962"/>
                </a:lnTo>
                <a:cubicBezTo>
                  <a:pt x="1355491" y="2038643"/>
                  <a:pt x="1464465" y="1897721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5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3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4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489732" y="1985067"/>
                  <a:pt x="5688614" y="2121484"/>
                  <a:pt x="5926936" y="2215097"/>
                </a:cubicBezTo>
                <a:lnTo>
                  <a:pt x="6062324" y="2262565"/>
                </a:lnTo>
                <a:lnTo>
                  <a:pt x="5939396" y="2262565"/>
                </a:lnTo>
                <a:lnTo>
                  <a:pt x="5900546" y="2248886"/>
                </a:lnTo>
                <a:cubicBezTo>
                  <a:pt x="5654848" y="2151892"/>
                  <a:pt x="5449194" y="2009805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9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5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391368" y="1881104"/>
                  <a:pt x="1226992" y="2072516"/>
                  <a:pt x="1043074" y="2246913"/>
                </a:cubicBezTo>
                <a:lnTo>
                  <a:pt x="1025109" y="2262565"/>
                </a:lnTo>
                <a:lnTo>
                  <a:pt x="954058" y="2262565"/>
                </a:lnTo>
                <a:lnTo>
                  <a:pt x="1006790" y="2216676"/>
                </a:lnTo>
                <a:cubicBezTo>
                  <a:pt x="1188459" y="2044585"/>
                  <a:pt x="1350234" y="1856255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4" y="785889"/>
                </a:cubicBezTo>
                <a:cubicBezTo>
                  <a:pt x="3347843" y="742600"/>
                  <a:pt x="3483431" y="698187"/>
                  <a:pt x="3617923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8" y="661163"/>
                </a:cubicBezTo>
                <a:cubicBezTo>
                  <a:pt x="3942161" y="710516"/>
                  <a:pt x="3996070" y="768555"/>
                  <a:pt x="4040742" y="833517"/>
                </a:cubicBezTo>
                <a:cubicBezTo>
                  <a:pt x="4102673" y="914804"/>
                  <a:pt x="4160987" y="991629"/>
                  <a:pt x="4249283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596413" y="1953611"/>
                  <a:pt x="5874321" y="2096551"/>
                  <a:pt x="6188738" y="2195952"/>
                </a:cubicBezTo>
                <a:lnTo>
                  <a:pt x="6428180" y="2262565"/>
                </a:lnTo>
                <a:lnTo>
                  <a:pt x="6257835" y="2262565"/>
                </a:lnTo>
                <a:lnTo>
                  <a:pt x="6170497" y="2236961"/>
                </a:lnTo>
                <a:cubicBezTo>
                  <a:pt x="5847335" y="2134321"/>
                  <a:pt x="5560684" y="1985365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3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4" y="611259"/>
                </a:cubicBezTo>
                <a:cubicBezTo>
                  <a:pt x="3494751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2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306142" y="1785443"/>
                  <a:pt x="1134790" y="1984840"/>
                  <a:pt x="943024" y="2166433"/>
                </a:cubicBezTo>
                <a:lnTo>
                  <a:pt x="832510" y="2262565"/>
                </a:lnTo>
                <a:lnTo>
                  <a:pt x="768318" y="2262565"/>
                </a:lnTo>
                <a:lnTo>
                  <a:pt x="907932" y="2141204"/>
                </a:lnTo>
                <a:cubicBezTo>
                  <a:pt x="1097857" y="1961652"/>
                  <a:pt x="1267579" y="1764851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7" y="417518"/>
                  <a:pt x="3787898" y="439527"/>
                  <a:pt x="3901054" y="522748"/>
                </a:cubicBezTo>
                <a:cubicBezTo>
                  <a:pt x="3964988" y="574349"/>
                  <a:pt x="4020983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lnTo>
                  <a:pt x="6804368" y="2262565"/>
                </a:lnTo>
                <a:lnTo>
                  <a:pt x="6628339" y="2262565"/>
                </a:lnTo>
                <a:lnTo>
                  <a:pt x="6624381" y="2261469"/>
                </a:ln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1" y="904041"/>
                  <a:pt x="4097649" y="815341"/>
                  <a:pt x="4032259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4" y="461164"/>
                  <a:pt x="3364356" y="506308"/>
                  <a:pt x="3222208" y="552956"/>
                </a:cubicBezTo>
                <a:cubicBezTo>
                  <a:pt x="3039147" y="612586"/>
                  <a:pt x="2850037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225747" y="1691017"/>
                  <a:pt x="1047422" y="1898394"/>
                  <a:pt x="847867" y="2087284"/>
                </a:cubicBezTo>
                <a:lnTo>
                  <a:pt x="646299" y="2262565"/>
                </a:lnTo>
                <a:lnTo>
                  <a:pt x="575184" y="2262565"/>
                </a:lnTo>
                <a:lnTo>
                  <a:pt x="813353" y="2055677"/>
                </a:lnTo>
                <a:cubicBezTo>
                  <a:pt x="1010846" y="1868991"/>
                  <a:pt x="1186953" y="1664503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7" y="567221"/>
                  <a:pt x="3205407" y="509675"/>
                </a:cubicBezTo>
                <a:cubicBezTo>
                  <a:pt x="3320507" y="472195"/>
                  <a:pt x="3437842" y="433853"/>
                  <a:pt x="3554689" y="425686"/>
                </a:cubicBezTo>
                <a:close/>
                <a:moveTo>
                  <a:pt x="3563418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30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6886712" y="2180416"/>
                  <a:pt x="7011247" y="2212657"/>
                  <a:pt x="7130076" y="2251196"/>
                </a:cubicBezTo>
                <a:lnTo>
                  <a:pt x="7161182" y="2262565"/>
                </a:lnTo>
                <a:lnTo>
                  <a:pt x="7002720" y="2262565"/>
                </a:lnTo>
                <a:lnTo>
                  <a:pt x="6939305" y="2243843"/>
                </a:lnTo>
                <a:cubicBezTo>
                  <a:pt x="6878181" y="2227065"/>
                  <a:pt x="6815935" y="2210912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2" y="826089"/>
                </a:cubicBezTo>
                <a:cubicBezTo>
                  <a:pt x="4197771" y="782719"/>
                  <a:pt x="4128393" y="690155"/>
                  <a:pt x="4060506" y="600665"/>
                </a:cubicBezTo>
                <a:cubicBezTo>
                  <a:pt x="4015261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2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143242" y="1596670"/>
                  <a:pt x="957893" y="1811687"/>
                  <a:pt x="750472" y="2007608"/>
                </a:cubicBezTo>
                <a:lnTo>
                  <a:pt x="456711" y="2262565"/>
                </a:lnTo>
                <a:lnTo>
                  <a:pt x="386080" y="2262565"/>
                </a:lnTo>
                <a:lnTo>
                  <a:pt x="395653" y="2255063"/>
                </a:lnTo>
                <a:cubicBezTo>
                  <a:pt x="727254" y="1986262"/>
                  <a:pt x="1038170" y="169323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1" y="429786"/>
                  <a:pt x="3203543" y="370156"/>
                </a:cubicBezTo>
                <a:cubicBezTo>
                  <a:pt x="3321858" y="331337"/>
                  <a:pt x="3442751" y="291868"/>
                  <a:pt x="3563418" y="283592"/>
                </a:cubicBezTo>
                <a:close/>
                <a:moveTo>
                  <a:pt x="3571876" y="143355"/>
                </a:moveTo>
                <a:cubicBezTo>
                  <a:pt x="3697291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9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082276" y="2130067"/>
                  <a:pt x="7276464" y="2180885"/>
                  <a:pt x="7449844" y="2253131"/>
                </a:cubicBezTo>
                <a:lnTo>
                  <a:pt x="7469328" y="2262565"/>
                </a:lnTo>
                <a:lnTo>
                  <a:pt x="7342598" y="2262565"/>
                </a:lnTo>
                <a:lnTo>
                  <a:pt x="7257328" y="2231615"/>
                </a:lnTo>
                <a:cubicBezTo>
                  <a:pt x="7136522" y="2192629"/>
                  <a:pt x="7008216" y="2159285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3" y="337908"/>
                  <a:pt x="3917099" y="285070"/>
                </a:cubicBezTo>
                <a:cubicBezTo>
                  <a:pt x="3832290" y="223151"/>
                  <a:pt x="3746500" y="195399"/>
                  <a:pt x="3659319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1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259086" y="2262565"/>
                </a:lnTo>
                <a:lnTo>
                  <a:pt x="184671" y="2262565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6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7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215619" y="2064433"/>
                  <a:pt x="7416611" y="2116796"/>
                  <a:pt x="7595993" y="2191520"/>
                </a:cubicBezTo>
                <a:lnTo>
                  <a:pt x="7742636" y="2262565"/>
                </a:lnTo>
                <a:lnTo>
                  <a:pt x="7641251" y="2262565"/>
                </a:lnTo>
                <a:lnTo>
                  <a:pt x="7577979" y="2232265"/>
                </a:lnTo>
                <a:cubicBezTo>
                  <a:pt x="7403806" y="2160650"/>
                  <a:pt x="7205414" y="2109339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3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1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62711" y="2262565"/>
                </a:lnTo>
                <a:lnTo>
                  <a:pt x="0" y="2262565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4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998AAA-EA09-D4C4-B5BF-AB7CE67C5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82120" y="5443924"/>
            <a:ext cx="4622006" cy="1414077"/>
          </a:xfrm>
          <a:custGeom>
            <a:avLst/>
            <a:gdLst>
              <a:gd name="connsiteX0" fmla="*/ 2359046 w 4622006"/>
              <a:gd name="connsiteY0" fmla="*/ 1408646 h 1414077"/>
              <a:gd name="connsiteX1" fmla="*/ 2388623 w 4622006"/>
              <a:gd name="connsiteY1" fmla="*/ 1414077 h 1414077"/>
              <a:gd name="connsiteX2" fmla="*/ 2285269 w 4622006"/>
              <a:gd name="connsiteY2" fmla="*/ 1414077 h 1414077"/>
              <a:gd name="connsiteX3" fmla="*/ 2303331 w 4622006"/>
              <a:gd name="connsiteY3" fmla="*/ 1410727 h 1414077"/>
              <a:gd name="connsiteX4" fmla="*/ 2359046 w 4622006"/>
              <a:gd name="connsiteY4" fmla="*/ 1408646 h 1414077"/>
              <a:gd name="connsiteX5" fmla="*/ 2367250 w 4622006"/>
              <a:gd name="connsiteY5" fmla="*/ 1270539 h 1414077"/>
              <a:gd name="connsiteX6" fmla="*/ 2510729 w 4622006"/>
              <a:gd name="connsiteY6" fmla="*/ 1319943 h 1414077"/>
              <a:gd name="connsiteX7" fmla="*/ 2604193 w 4622006"/>
              <a:gd name="connsiteY7" fmla="*/ 1412316 h 1414077"/>
              <a:gd name="connsiteX8" fmla="*/ 2605725 w 4622006"/>
              <a:gd name="connsiteY8" fmla="*/ 1414077 h 1414077"/>
              <a:gd name="connsiteX9" fmla="*/ 2541430 w 4622006"/>
              <a:gd name="connsiteY9" fmla="*/ 1414077 h 1414077"/>
              <a:gd name="connsiteX10" fmla="*/ 2486647 w 4622006"/>
              <a:gd name="connsiteY10" fmla="*/ 1355749 h 1414077"/>
              <a:gd name="connsiteX11" fmla="*/ 2363148 w 4622006"/>
              <a:gd name="connsiteY11" fmla="*/ 1314598 h 1414077"/>
              <a:gd name="connsiteX12" fmla="*/ 2146266 w 4622006"/>
              <a:gd name="connsiteY12" fmla="*/ 1361465 h 1414077"/>
              <a:gd name="connsiteX13" fmla="*/ 1841969 w 4622006"/>
              <a:gd name="connsiteY13" fmla="*/ 1400501 h 1414077"/>
              <a:gd name="connsiteX14" fmla="*/ 1440056 w 4622006"/>
              <a:gd name="connsiteY14" fmla="*/ 1404270 h 1414077"/>
              <a:gd name="connsiteX15" fmla="*/ 1428947 w 4622006"/>
              <a:gd name="connsiteY15" fmla="*/ 1414077 h 1414077"/>
              <a:gd name="connsiteX16" fmla="*/ 1360037 w 4622006"/>
              <a:gd name="connsiteY16" fmla="*/ 1414077 h 1414077"/>
              <a:gd name="connsiteX17" fmla="*/ 1421090 w 4622006"/>
              <a:gd name="connsiteY17" fmla="*/ 1362774 h 1414077"/>
              <a:gd name="connsiteX18" fmla="*/ 1852900 w 4622006"/>
              <a:gd name="connsiteY18" fmla="*/ 1358584 h 1414077"/>
              <a:gd name="connsiteX19" fmla="*/ 2129281 w 4622006"/>
              <a:gd name="connsiteY19" fmla="*/ 1319764 h 1414077"/>
              <a:gd name="connsiteX20" fmla="*/ 2367250 w 4622006"/>
              <a:gd name="connsiteY20" fmla="*/ 1270539 h 1414077"/>
              <a:gd name="connsiteX21" fmla="*/ 2380232 w 4622006"/>
              <a:gd name="connsiteY21" fmla="*/ 1128482 h 1414077"/>
              <a:gd name="connsiteX22" fmla="*/ 2533288 w 4622006"/>
              <a:gd name="connsiteY22" fmla="*/ 1182006 h 1414077"/>
              <a:gd name="connsiteX23" fmla="*/ 2630911 w 4622006"/>
              <a:gd name="connsiteY23" fmla="*/ 1282907 h 1414077"/>
              <a:gd name="connsiteX24" fmla="*/ 2752125 w 4622006"/>
              <a:gd name="connsiteY24" fmla="*/ 1390549 h 1414077"/>
              <a:gd name="connsiteX25" fmla="*/ 2949419 w 4622006"/>
              <a:gd name="connsiteY25" fmla="*/ 1375890 h 1414077"/>
              <a:gd name="connsiteX26" fmla="*/ 3104959 w 4622006"/>
              <a:gd name="connsiteY26" fmla="*/ 1347984 h 1414077"/>
              <a:gd name="connsiteX27" fmla="*/ 3305589 w 4622006"/>
              <a:gd name="connsiteY27" fmla="*/ 1399181 h 1414077"/>
              <a:gd name="connsiteX28" fmla="*/ 3323981 w 4622006"/>
              <a:gd name="connsiteY28" fmla="*/ 1414077 h 1414077"/>
              <a:gd name="connsiteX29" fmla="*/ 3222132 w 4622006"/>
              <a:gd name="connsiteY29" fmla="*/ 1414077 h 1414077"/>
              <a:gd name="connsiteX30" fmla="*/ 3192629 w 4622006"/>
              <a:gd name="connsiteY30" fmla="*/ 1402380 h 1414077"/>
              <a:gd name="connsiteX31" fmla="*/ 3104854 w 4622006"/>
              <a:gd name="connsiteY31" fmla="*/ 1393270 h 1414077"/>
              <a:gd name="connsiteX32" fmla="*/ 3032640 w 4622006"/>
              <a:gd name="connsiteY32" fmla="*/ 1401849 h 1414077"/>
              <a:gd name="connsiteX33" fmla="*/ 2984454 w 4622006"/>
              <a:gd name="connsiteY33" fmla="*/ 1414077 h 1414077"/>
              <a:gd name="connsiteX34" fmla="*/ 2705778 w 4622006"/>
              <a:gd name="connsiteY34" fmla="*/ 1414077 h 1414077"/>
              <a:gd name="connsiteX35" fmla="*/ 2656907 w 4622006"/>
              <a:gd name="connsiteY35" fmla="*/ 1382026 h 1414077"/>
              <a:gd name="connsiteX36" fmla="*/ 2594694 w 4622006"/>
              <a:gd name="connsiteY36" fmla="*/ 1310694 h 1414077"/>
              <a:gd name="connsiteX37" fmla="*/ 2506084 w 4622006"/>
              <a:gd name="connsiteY37" fmla="*/ 1219333 h 1414077"/>
              <a:gd name="connsiteX38" fmla="*/ 2372576 w 4622006"/>
              <a:gd name="connsiteY38" fmla="*/ 1174165 h 1414077"/>
              <a:gd name="connsiteX39" fmla="*/ 2139866 w 4622006"/>
              <a:gd name="connsiteY39" fmla="*/ 1223658 h 1414077"/>
              <a:gd name="connsiteX40" fmla="*/ 1814237 w 4622006"/>
              <a:gd name="connsiteY40" fmla="*/ 1264515 h 1414077"/>
              <a:gd name="connsiteX41" fmla="*/ 1260694 w 4622006"/>
              <a:gd name="connsiteY41" fmla="*/ 1395949 h 1414077"/>
              <a:gd name="connsiteX42" fmla="*/ 1251000 w 4622006"/>
              <a:gd name="connsiteY42" fmla="*/ 1414077 h 1414077"/>
              <a:gd name="connsiteX43" fmla="*/ 1201513 w 4622006"/>
              <a:gd name="connsiteY43" fmla="*/ 1414077 h 1414077"/>
              <a:gd name="connsiteX44" fmla="*/ 1224525 w 4622006"/>
              <a:gd name="connsiteY44" fmla="*/ 1371347 h 1414077"/>
              <a:gd name="connsiteX45" fmla="*/ 1827702 w 4622006"/>
              <a:gd name="connsiteY45" fmla="*/ 1220862 h 1414077"/>
              <a:gd name="connsiteX46" fmla="*/ 2125627 w 4622006"/>
              <a:gd name="connsiteY46" fmla="*/ 1180638 h 1414077"/>
              <a:gd name="connsiteX47" fmla="*/ 2380232 w 4622006"/>
              <a:gd name="connsiteY47" fmla="*/ 1128482 h 1414077"/>
              <a:gd name="connsiteX48" fmla="*/ 2392670 w 4622006"/>
              <a:gd name="connsiteY48" fmla="*/ 985876 h 1414077"/>
              <a:gd name="connsiteX49" fmla="*/ 2556149 w 4622006"/>
              <a:gd name="connsiteY49" fmla="*/ 1042847 h 1414077"/>
              <a:gd name="connsiteX50" fmla="*/ 2660498 w 4622006"/>
              <a:gd name="connsiteY50" fmla="*/ 1150587 h 1414077"/>
              <a:gd name="connsiteX51" fmla="*/ 2790369 w 4622006"/>
              <a:gd name="connsiteY51" fmla="*/ 1267024 h 1414077"/>
              <a:gd name="connsiteX52" fmla="*/ 3002236 w 4622006"/>
              <a:gd name="connsiteY52" fmla="*/ 1251512 h 1414077"/>
              <a:gd name="connsiteX53" fmla="*/ 3167678 w 4622006"/>
              <a:gd name="connsiteY53" fmla="*/ 1222105 h 1414077"/>
              <a:gd name="connsiteX54" fmla="*/ 3381029 w 4622006"/>
              <a:gd name="connsiteY54" fmla="*/ 1276641 h 1414077"/>
              <a:gd name="connsiteX55" fmla="*/ 3466899 w 4622006"/>
              <a:gd name="connsiteY55" fmla="*/ 1347008 h 1414077"/>
              <a:gd name="connsiteX56" fmla="*/ 3512055 w 4622006"/>
              <a:gd name="connsiteY56" fmla="*/ 1414077 h 1414077"/>
              <a:gd name="connsiteX57" fmla="*/ 3453690 w 4622006"/>
              <a:gd name="connsiteY57" fmla="*/ 1414077 h 1414077"/>
              <a:gd name="connsiteX58" fmla="*/ 3422206 w 4622006"/>
              <a:gd name="connsiteY58" fmla="*/ 1372231 h 1414077"/>
              <a:gd name="connsiteX59" fmla="*/ 3347137 w 4622006"/>
              <a:gd name="connsiteY59" fmla="*/ 1315024 h 1414077"/>
              <a:gd name="connsiteX60" fmla="*/ 3165192 w 4622006"/>
              <a:gd name="connsiteY60" fmla="*/ 1270454 h 1414077"/>
              <a:gd name="connsiteX61" fmla="*/ 3011982 w 4622006"/>
              <a:gd name="connsiteY61" fmla="*/ 1297214 h 1414077"/>
              <a:gd name="connsiteX62" fmla="*/ 2771239 w 4622006"/>
              <a:gd name="connsiteY62" fmla="*/ 1310984 h 1414077"/>
              <a:gd name="connsiteX63" fmla="*/ 2621371 w 4622006"/>
              <a:gd name="connsiteY63" fmla="*/ 1180311 h 1414077"/>
              <a:gd name="connsiteX64" fmla="*/ 2525418 w 4622006"/>
              <a:gd name="connsiteY64" fmla="*/ 1082860 h 1414077"/>
              <a:gd name="connsiteX65" fmla="*/ 2382904 w 4622006"/>
              <a:gd name="connsiteY65" fmla="*/ 1033560 h 1414077"/>
              <a:gd name="connsiteX66" fmla="*/ 2133067 w 4622006"/>
              <a:gd name="connsiteY66" fmla="*/ 1086077 h 1414077"/>
              <a:gd name="connsiteX67" fmla="*/ 1785834 w 4622006"/>
              <a:gd name="connsiteY67" fmla="*/ 1129250 h 1414077"/>
              <a:gd name="connsiteX68" fmla="*/ 1193453 w 4622006"/>
              <a:gd name="connsiteY68" fmla="*/ 1268200 h 1414077"/>
              <a:gd name="connsiteX69" fmla="*/ 1115276 w 4622006"/>
              <a:gd name="connsiteY69" fmla="*/ 1414077 h 1414077"/>
              <a:gd name="connsiteX70" fmla="*/ 1065259 w 4622006"/>
              <a:gd name="connsiteY70" fmla="*/ 1414077 h 1414077"/>
              <a:gd name="connsiteX71" fmla="*/ 1158241 w 4622006"/>
              <a:gd name="connsiteY71" fmla="*/ 1240657 h 1414077"/>
              <a:gd name="connsiteX72" fmla="*/ 1802446 w 4622006"/>
              <a:gd name="connsiteY72" fmla="*/ 1083121 h 1414077"/>
              <a:gd name="connsiteX73" fmla="*/ 2120354 w 4622006"/>
              <a:gd name="connsiteY73" fmla="*/ 1041279 h 1414077"/>
              <a:gd name="connsiteX74" fmla="*/ 2392670 w 4622006"/>
              <a:gd name="connsiteY74" fmla="*/ 985876 h 1414077"/>
              <a:gd name="connsiteX75" fmla="*/ 2402355 w 4622006"/>
              <a:gd name="connsiteY75" fmla="*/ 845653 h 1414077"/>
              <a:gd name="connsiteX76" fmla="*/ 2574684 w 4622006"/>
              <a:gd name="connsiteY76" fmla="*/ 907299 h 1414077"/>
              <a:gd name="connsiteX77" fmla="*/ 2684604 w 4622006"/>
              <a:gd name="connsiteY77" fmla="*/ 1020499 h 1414077"/>
              <a:gd name="connsiteX78" fmla="*/ 2823296 w 4622006"/>
              <a:gd name="connsiteY78" fmla="*/ 1145108 h 1414077"/>
              <a:gd name="connsiteX79" fmla="*/ 3050106 w 4622006"/>
              <a:gd name="connsiteY79" fmla="*/ 1130487 h 1414077"/>
              <a:gd name="connsiteX80" fmla="*/ 3225262 w 4622006"/>
              <a:gd name="connsiteY80" fmla="*/ 1099217 h 1414077"/>
              <a:gd name="connsiteX81" fmla="*/ 3451349 w 4622006"/>
              <a:gd name="connsiteY81" fmla="*/ 1157852 h 1414077"/>
              <a:gd name="connsiteX82" fmla="*/ 3608206 w 4622006"/>
              <a:gd name="connsiteY82" fmla="*/ 1330030 h 1414077"/>
              <a:gd name="connsiteX83" fmla="*/ 3632561 w 4622006"/>
              <a:gd name="connsiteY83" fmla="*/ 1414077 h 1414077"/>
              <a:gd name="connsiteX84" fmla="*/ 3583419 w 4622006"/>
              <a:gd name="connsiteY84" fmla="*/ 1414077 h 1414077"/>
              <a:gd name="connsiteX85" fmla="*/ 3564558 w 4622006"/>
              <a:gd name="connsiteY85" fmla="*/ 1347531 h 1414077"/>
              <a:gd name="connsiteX86" fmla="*/ 3558125 w 4622006"/>
              <a:gd name="connsiteY86" fmla="*/ 1334344 h 1414077"/>
              <a:gd name="connsiteX87" fmla="*/ 3418017 w 4622006"/>
              <a:gd name="connsiteY87" fmla="*/ 1192353 h 1414077"/>
              <a:gd name="connsiteX88" fmla="*/ 3223778 w 4622006"/>
              <a:gd name="connsiteY88" fmla="*/ 1144662 h 1414077"/>
              <a:gd name="connsiteX89" fmla="*/ 3061609 w 4622006"/>
              <a:gd name="connsiteY89" fmla="*/ 1175824 h 1414077"/>
              <a:gd name="connsiteX90" fmla="*/ 2806668 w 4622006"/>
              <a:gd name="connsiteY90" fmla="*/ 1190242 h 1414077"/>
              <a:gd name="connsiteX91" fmla="*/ 2648183 w 4622006"/>
              <a:gd name="connsiteY91" fmla="*/ 1050814 h 1414077"/>
              <a:gd name="connsiteX92" fmla="*/ 2548070 w 4622006"/>
              <a:gd name="connsiteY92" fmla="*/ 944837 h 1414077"/>
              <a:gd name="connsiteX93" fmla="*/ 2395898 w 4622006"/>
              <a:gd name="connsiteY93" fmla="*/ 891723 h 1414077"/>
              <a:gd name="connsiteX94" fmla="*/ 2129342 w 4622006"/>
              <a:gd name="connsiteY94" fmla="*/ 947488 h 1414077"/>
              <a:gd name="connsiteX95" fmla="*/ 1761120 w 4622006"/>
              <a:gd name="connsiteY95" fmla="*/ 992236 h 1414077"/>
              <a:gd name="connsiteX96" fmla="*/ 1129070 w 4622006"/>
              <a:gd name="connsiteY96" fmla="*/ 1139030 h 1414077"/>
              <a:gd name="connsiteX97" fmla="*/ 998627 w 4622006"/>
              <a:gd name="connsiteY97" fmla="*/ 1382603 h 1414077"/>
              <a:gd name="connsiteX98" fmla="*/ 983111 w 4622006"/>
              <a:gd name="connsiteY98" fmla="*/ 1414077 h 1414077"/>
              <a:gd name="connsiteX99" fmla="*/ 930113 w 4622006"/>
              <a:gd name="connsiteY99" fmla="*/ 1414077 h 1414077"/>
              <a:gd name="connsiteX100" fmla="*/ 956009 w 4622006"/>
              <a:gd name="connsiteY100" fmla="*/ 1361629 h 1414077"/>
              <a:gd name="connsiteX101" fmla="*/ 1091110 w 4622006"/>
              <a:gd name="connsiteY101" fmla="*/ 1112805 h 1414077"/>
              <a:gd name="connsiteX102" fmla="*/ 1774642 w 4622006"/>
              <a:gd name="connsiteY102" fmla="*/ 947671 h 1414077"/>
              <a:gd name="connsiteX103" fmla="*/ 2114676 w 4622006"/>
              <a:gd name="connsiteY103" fmla="*/ 903634 h 1414077"/>
              <a:gd name="connsiteX104" fmla="*/ 2402355 w 4622006"/>
              <a:gd name="connsiteY104" fmla="*/ 845653 h 1414077"/>
              <a:gd name="connsiteX105" fmla="*/ 2413093 w 4622006"/>
              <a:gd name="connsiteY105" fmla="*/ 703816 h 1414077"/>
              <a:gd name="connsiteX106" fmla="*/ 2595093 w 4622006"/>
              <a:gd name="connsiteY106" fmla="*/ 769407 h 1414077"/>
              <a:gd name="connsiteX107" fmla="*/ 2712115 w 4622006"/>
              <a:gd name="connsiteY107" fmla="*/ 891184 h 1414077"/>
              <a:gd name="connsiteX108" fmla="*/ 2859425 w 4622006"/>
              <a:gd name="connsiteY108" fmla="*/ 1024548 h 1414077"/>
              <a:gd name="connsiteX109" fmla="*/ 3099822 w 4622006"/>
              <a:gd name="connsiteY109" fmla="*/ 1008076 h 1414077"/>
              <a:gd name="connsiteX110" fmla="*/ 3285290 w 4622006"/>
              <a:gd name="connsiteY110" fmla="*/ 975144 h 1414077"/>
              <a:gd name="connsiteX111" fmla="*/ 3689449 w 4622006"/>
              <a:gd name="connsiteY111" fmla="*/ 1220659 h 1414077"/>
              <a:gd name="connsiteX112" fmla="*/ 3727522 w 4622006"/>
              <a:gd name="connsiteY112" fmla="*/ 1354023 h 1414077"/>
              <a:gd name="connsiteX113" fmla="*/ 3743239 w 4622006"/>
              <a:gd name="connsiteY113" fmla="*/ 1414077 h 1414077"/>
              <a:gd name="connsiteX114" fmla="*/ 3697719 w 4622006"/>
              <a:gd name="connsiteY114" fmla="*/ 1414077 h 1414077"/>
              <a:gd name="connsiteX115" fmla="*/ 3684531 w 4622006"/>
              <a:gd name="connsiteY115" fmla="*/ 1363971 h 1414077"/>
              <a:gd name="connsiteX116" fmla="*/ 3648312 w 4622006"/>
              <a:gd name="connsiteY116" fmla="*/ 1237381 h 1414077"/>
              <a:gd name="connsiteX117" fmla="*/ 3641093 w 4622006"/>
              <a:gd name="connsiteY117" fmla="*/ 1222616 h 1414077"/>
              <a:gd name="connsiteX118" fmla="*/ 3492549 w 4622006"/>
              <a:gd name="connsiteY118" fmla="*/ 1071307 h 1414077"/>
              <a:gd name="connsiteX119" fmla="*/ 3286153 w 4622006"/>
              <a:gd name="connsiteY119" fmla="*/ 1020435 h 1414077"/>
              <a:gd name="connsiteX120" fmla="*/ 3113308 w 4622006"/>
              <a:gd name="connsiteY120" fmla="*/ 1051510 h 1414077"/>
              <a:gd name="connsiteX121" fmla="*/ 2843793 w 4622006"/>
              <a:gd name="connsiteY121" fmla="*/ 1066781 h 1414077"/>
              <a:gd name="connsiteX122" fmla="*/ 2675281 w 4622006"/>
              <a:gd name="connsiteY122" fmla="*/ 919716 h 1414077"/>
              <a:gd name="connsiteX123" fmla="*/ 2567924 w 4622006"/>
              <a:gd name="connsiteY123" fmla="*/ 806778 h 1414077"/>
              <a:gd name="connsiteX124" fmla="*/ 2406554 w 4622006"/>
              <a:gd name="connsiteY124" fmla="*/ 750000 h 1414077"/>
              <a:gd name="connsiteX125" fmla="*/ 2123360 w 4622006"/>
              <a:gd name="connsiteY125" fmla="*/ 808034 h 1414077"/>
              <a:gd name="connsiteX126" fmla="*/ 1733220 w 4622006"/>
              <a:gd name="connsiteY126" fmla="*/ 854389 h 1414077"/>
              <a:gd name="connsiteX127" fmla="*/ 1062252 w 4622006"/>
              <a:gd name="connsiteY127" fmla="*/ 1008620 h 1414077"/>
              <a:gd name="connsiteX128" fmla="*/ 924668 w 4622006"/>
              <a:gd name="connsiteY128" fmla="*/ 1268228 h 1414077"/>
              <a:gd name="connsiteX129" fmla="*/ 852790 w 4622006"/>
              <a:gd name="connsiteY129" fmla="*/ 1414077 h 1414077"/>
              <a:gd name="connsiteX130" fmla="*/ 801523 w 4622006"/>
              <a:gd name="connsiteY130" fmla="*/ 1414077 h 1414077"/>
              <a:gd name="connsiteX131" fmla="*/ 881409 w 4622006"/>
              <a:gd name="connsiteY131" fmla="*/ 1250903 h 1414077"/>
              <a:gd name="connsiteX132" fmla="*/ 1023685 w 4622006"/>
              <a:gd name="connsiteY132" fmla="*/ 986088 h 1414077"/>
              <a:gd name="connsiteX133" fmla="*/ 1746477 w 4622006"/>
              <a:gd name="connsiteY133" fmla="*/ 813270 h 1414077"/>
              <a:gd name="connsiteX134" fmla="*/ 2110068 w 4622006"/>
              <a:gd name="connsiteY134" fmla="*/ 765970 h 1414077"/>
              <a:gd name="connsiteX135" fmla="*/ 2413093 w 4622006"/>
              <a:gd name="connsiteY135" fmla="*/ 703816 h 1414077"/>
              <a:gd name="connsiteX136" fmla="*/ 2425155 w 4622006"/>
              <a:gd name="connsiteY136" fmla="*/ 563341 h 1414077"/>
              <a:gd name="connsiteX137" fmla="*/ 2616916 w 4622006"/>
              <a:gd name="connsiteY137" fmla="*/ 632722 h 1414077"/>
              <a:gd name="connsiteX138" fmla="*/ 2740054 w 4622006"/>
              <a:gd name="connsiteY138" fmla="*/ 762081 h 1414077"/>
              <a:gd name="connsiteX139" fmla="*/ 2896222 w 4622006"/>
              <a:gd name="connsiteY139" fmla="*/ 903656 h 1414077"/>
              <a:gd name="connsiteX140" fmla="*/ 3151369 w 4622006"/>
              <a:gd name="connsiteY140" fmla="*/ 886708 h 1414077"/>
              <a:gd name="connsiteX141" fmla="*/ 3346183 w 4622006"/>
              <a:gd name="connsiteY141" fmla="*/ 852111 h 1414077"/>
              <a:gd name="connsiteX142" fmla="*/ 3771679 w 4622006"/>
              <a:gd name="connsiteY142" fmla="*/ 1111661 h 1414077"/>
              <a:gd name="connsiteX143" fmla="*/ 3811622 w 4622006"/>
              <a:gd name="connsiteY143" fmla="*/ 1252796 h 1414077"/>
              <a:gd name="connsiteX144" fmla="*/ 3840800 w 4622006"/>
              <a:gd name="connsiteY144" fmla="*/ 1364994 h 1414077"/>
              <a:gd name="connsiteX145" fmla="*/ 3864279 w 4622006"/>
              <a:gd name="connsiteY145" fmla="*/ 1414077 h 1414077"/>
              <a:gd name="connsiteX146" fmla="*/ 3811870 w 4622006"/>
              <a:gd name="connsiteY146" fmla="*/ 1414077 h 1414077"/>
              <a:gd name="connsiteX147" fmla="*/ 3795247 w 4622006"/>
              <a:gd name="connsiteY147" fmla="*/ 1379581 h 1414077"/>
              <a:gd name="connsiteX148" fmla="*/ 3764370 w 4622006"/>
              <a:gd name="connsiteY148" fmla="*/ 1261937 h 1414077"/>
              <a:gd name="connsiteX149" fmla="*/ 3726844 w 4622006"/>
              <a:gd name="connsiteY149" fmla="*/ 1128745 h 1414077"/>
              <a:gd name="connsiteX150" fmla="*/ 3718884 w 4622006"/>
              <a:gd name="connsiteY150" fmla="*/ 1112439 h 1414077"/>
              <a:gd name="connsiteX151" fmla="*/ 3561775 w 4622006"/>
              <a:gd name="connsiteY151" fmla="*/ 952090 h 1414077"/>
              <a:gd name="connsiteX152" fmla="*/ 3343348 w 4622006"/>
              <a:gd name="connsiteY152" fmla="*/ 897763 h 1414077"/>
              <a:gd name="connsiteX153" fmla="*/ 3160745 w 4622006"/>
              <a:gd name="connsiteY153" fmla="*/ 930665 h 1414077"/>
              <a:gd name="connsiteX154" fmla="*/ 2878065 w 4622006"/>
              <a:gd name="connsiteY154" fmla="*/ 945672 h 1414077"/>
              <a:gd name="connsiteX155" fmla="*/ 2702847 w 4622006"/>
              <a:gd name="connsiteY155" fmla="*/ 790816 h 1414077"/>
              <a:gd name="connsiteX156" fmla="*/ 2589554 w 4622006"/>
              <a:gd name="connsiteY156" fmla="*/ 670669 h 1414077"/>
              <a:gd name="connsiteX157" fmla="*/ 2418398 w 4622006"/>
              <a:gd name="connsiteY157" fmla="*/ 608732 h 1414077"/>
              <a:gd name="connsiteX158" fmla="*/ 2118985 w 4622006"/>
              <a:gd name="connsiteY158" fmla="*/ 671156 h 1414077"/>
              <a:gd name="connsiteX159" fmla="*/ 1707696 w 4622006"/>
              <a:gd name="connsiteY159" fmla="*/ 719705 h 1414077"/>
              <a:gd name="connsiteX160" fmla="*/ 997236 w 4622006"/>
              <a:gd name="connsiteY160" fmla="*/ 882157 h 1414077"/>
              <a:gd name="connsiteX161" fmla="*/ 851359 w 4622006"/>
              <a:gd name="connsiteY161" fmla="*/ 1154475 h 1414077"/>
              <a:gd name="connsiteX162" fmla="*/ 763994 w 4622006"/>
              <a:gd name="connsiteY162" fmla="*/ 1332798 h 1414077"/>
              <a:gd name="connsiteX163" fmla="*/ 711503 w 4622006"/>
              <a:gd name="connsiteY163" fmla="*/ 1414077 h 1414077"/>
              <a:gd name="connsiteX164" fmla="*/ 656651 w 4622006"/>
              <a:gd name="connsiteY164" fmla="*/ 1414077 h 1414077"/>
              <a:gd name="connsiteX165" fmla="*/ 723867 w 4622006"/>
              <a:gd name="connsiteY165" fmla="*/ 1310054 h 1414077"/>
              <a:gd name="connsiteX166" fmla="*/ 809865 w 4622006"/>
              <a:gd name="connsiteY166" fmla="*/ 1134832 h 1414077"/>
              <a:gd name="connsiteX167" fmla="*/ 959512 w 4622006"/>
              <a:gd name="connsiteY167" fmla="*/ 855392 h 1414077"/>
              <a:gd name="connsiteX168" fmla="*/ 1721776 w 4622006"/>
              <a:gd name="connsiteY168" fmla="*/ 675307 h 1414077"/>
              <a:gd name="connsiteX169" fmla="*/ 2104555 w 4622006"/>
              <a:gd name="connsiteY169" fmla="*/ 626764 h 1414077"/>
              <a:gd name="connsiteX170" fmla="*/ 2425155 w 4622006"/>
              <a:gd name="connsiteY170" fmla="*/ 563341 h 1414077"/>
              <a:gd name="connsiteX171" fmla="*/ 2435511 w 4622006"/>
              <a:gd name="connsiteY171" fmla="*/ 423142 h 1414077"/>
              <a:gd name="connsiteX172" fmla="*/ 2636776 w 4622006"/>
              <a:gd name="connsiteY172" fmla="*/ 496057 h 1414077"/>
              <a:gd name="connsiteX173" fmla="*/ 2766036 w 4622006"/>
              <a:gd name="connsiteY173" fmla="*/ 631044 h 1414077"/>
              <a:gd name="connsiteX174" fmla="*/ 2930822 w 4622006"/>
              <a:gd name="connsiteY174" fmla="*/ 781376 h 1414077"/>
              <a:gd name="connsiteX175" fmla="*/ 3199525 w 4622006"/>
              <a:gd name="connsiteY175" fmla="*/ 767428 h 1414077"/>
              <a:gd name="connsiteX176" fmla="*/ 3405239 w 4622006"/>
              <a:gd name="connsiteY176" fmla="*/ 731385 h 1414077"/>
              <a:gd name="connsiteX177" fmla="*/ 3851932 w 4622006"/>
              <a:gd name="connsiteY177" fmla="*/ 1004640 h 1414077"/>
              <a:gd name="connsiteX178" fmla="*/ 3894530 w 4622006"/>
              <a:gd name="connsiteY178" fmla="*/ 1150223 h 1414077"/>
              <a:gd name="connsiteX179" fmla="*/ 3925007 w 4622006"/>
              <a:gd name="connsiteY179" fmla="*/ 1269030 h 1414077"/>
              <a:gd name="connsiteX180" fmla="*/ 3978772 w 4622006"/>
              <a:gd name="connsiteY180" fmla="*/ 1380359 h 1414077"/>
              <a:gd name="connsiteX181" fmla="*/ 4005592 w 4622006"/>
              <a:gd name="connsiteY181" fmla="*/ 1414077 h 1414077"/>
              <a:gd name="connsiteX182" fmla="*/ 3946905 w 4622006"/>
              <a:gd name="connsiteY182" fmla="*/ 1414077 h 1414077"/>
              <a:gd name="connsiteX183" fmla="*/ 3939286 w 4622006"/>
              <a:gd name="connsiteY183" fmla="*/ 1404302 h 1414077"/>
              <a:gd name="connsiteX184" fmla="*/ 3882553 w 4622006"/>
              <a:gd name="connsiteY184" fmla="*/ 1284996 h 1414077"/>
              <a:gd name="connsiteX185" fmla="*/ 3850195 w 4622006"/>
              <a:gd name="connsiteY185" fmla="*/ 1160375 h 1414077"/>
              <a:gd name="connsiteX186" fmla="*/ 3811017 w 4622006"/>
              <a:gd name="connsiteY186" fmla="*/ 1019827 h 1414077"/>
              <a:gd name="connsiteX187" fmla="*/ 3802092 w 4622006"/>
              <a:gd name="connsiteY187" fmla="*/ 1001568 h 1414077"/>
              <a:gd name="connsiteX188" fmla="*/ 3635873 w 4622006"/>
              <a:gd name="connsiteY188" fmla="*/ 830836 h 1414077"/>
              <a:gd name="connsiteX189" fmla="*/ 3404177 w 4622006"/>
              <a:gd name="connsiteY189" fmla="*/ 772768 h 1414077"/>
              <a:gd name="connsiteX190" fmla="*/ 3211715 w 4622006"/>
              <a:gd name="connsiteY190" fmla="*/ 807205 h 1414077"/>
              <a:gd name="connsiteX191" fmla="*/ 2913296 w 4622006"/>
              <a:gd name="connsiteY191" fmla="*/ 823642 h 1414077"/>
              <a:gd name="connsiteX192" fmla="*/ 2728673 w 4622006"/>
              <a:gd name="connsiteY192" fmla="*/ 658453 h 1414077"/>
              <a:gd name="connsiteX193" fmla="*/ 2609439 w 4622006"/>
              <a:gd name="connsiteY193" fmla="*/ 531100 h 1414077"/>
              <a:gd name="connsiteX194" fmla="*/ 2428653 w 4622006"/>
              <a:gd name="connsiteY194" fmla="*/ 466166 h 1414077"/>
              <a:gd name="connsiteX195" fmla="*/ 2112323 w 4622006"/>
              <a:gd name="connsiteY195" fmla="*/ 530642 h 1414077"/>
              <a:gd name="connsiteX196" fmla="*/ 1680218 w 4622006"/>
              <a:gd name="connsiteY196" fmla="*/ 581141 h 1414077"/>
              <a:gd name="connsiteX197" fmla="*/ 930467 w 4622006"/>
              <a:gd name="connsiteY197" fmla="*/ 751231 h 1414077"/>
              <a:gd name="connsiteX198" fmla="*/ 777260 w 4622006"/>
              <a:gd name="connsiteY198" fmla="*/ 1038212 h 1414077"/>
              <a:gd name="connsiteX199" fmla="*/ 685874 w 4622006"/>
              <a:gd name="connsiteY199" fmla="*/ 1227164 h 1414077"/>
              <a:gd name="connsiteX200" fmla="*/ 603347 w 4622006"/>
              <a:gd name="connsiteY200" fmla="*/ 1361694 h 1414077"/>
              <a:gd name="connsiteX201" fmla="*/ 564327 w 4622006"/>
              <a:gd name="connsiteY201" fmla="*/ 1414077 h 1414077"/>
              <a:gd name="connsiteX202" fmla="*/ 506996 w 4622006"/>
              <a:gd name="connsiteY202" fmla="*/ 1414077 h 1414077"/>
              <a:gd name="connsiteX203" fmla="*/ 563927 w 4622006"/>
              <a:gd name="connsiteY203" fmla="*/ 1337915 h 1414077"/>
              <a:gd name="connsiteX204" fmla="*/ 644796 w 4622006"/>
              <a:gd name="connsiteY204" fmla="*/ 1206343 h 1414077"/>
              <a:gd name="connsiteX205" fmla="*/ 735357 w 4622006"/>
              <a:gd name="connsiteY205" fmla="*/ 1021683 h 1414077"/>
              <a:gd name="connsiteX206" fmla="*/ 892340 w 4622006"/>
              <a:gd name="connsiteY206" fmla="*/ 727577 h 1414077"/>
              <a:gd name="connsiteX207" fmla="*/ 1694267 w 4622006"/>
              <a:gd name="connsiteY207" fmla="*/ 539650 h 1414077"/>
              <a:gd name="connsiteX208" fmla="*/ 2098415 w 4622006"/>
              <a:gd name="connsiteY208" fmla="*/ 489328 h 1414077"/>
              <a:gd name="connsiteX209" fmla="*/ 2435511 w 4622006"/>
              <a:gd name="connsiteY209" fmla="*/ 423142 h 1414077"/>
              <a:gd name="connsiteX210" fmla="*/ 2446406 w 4622006"/>
              <a:gd name="connsiteY210" fmla="*/ 282046 h 1414077"/>
              <a:gd name="connsiteX211" fmla="*/ 2657718 w 4622006"/>
              <a:gd name="connsiteY211" fmla="*/ 359362 h 1414077"/>
              <a:gd name="connsiteX212" fmla="*/ 2793073 w 4622006"/>
              <a:gd name="connsiteY212" fmla="*/ 502884 h 1414077"/>
              <a:gd name="connsiteX213" fmla="*/ 2967308 w 4622006"/>
              <a:gd name="connsiteY213" fmla="*/ 661640 h 1414077"/>
              <a:gd name="connsiteX214" fmla="*/ 3251186 w 4622006"/>
              <a:gd name="connsiteY214" fmla="*/ 643151 h 1414077"/>
              <a:gd name="connsiteX215" fmla="*/ 3466207 w 4622006"/>
              <a:gd name="connsiteY215" fmla="*/ 605399 h 1414077"/>
              <a:gd name="connsiteX216" fmla="*/ 3934277 w 4622006"/>
              <a:gd name="connsiteY216" fmla="*/ 892732 h 1414077"/>
              <a:gd name="connsiteX217" fmla="*/ 3977925 w 4622006"/>
              <a:gd name="connsiteY217" fmla="*/ 1049363 h 1414077"/>
              <a:gd name="connsiteX218" fmla="*/ 4010081 w 4622006"/>
              <a:gd name="connsiteY218" fmla="*/ 1174567 h 1414077"/>
              <a:gd name="connsiteX219" fmla="*/ 4143421 w 4622006"/>
              <a:gd name="connsiteY219" fmla="*/ 1389306 h 1414077"/>
              <a:gd name="connsiteX220" fmla="*/ 4172730 w 4622006"/>
              <a:gd name="connsiteY220" fmla="*/ 1414077 h 1414077"/>
              <a:gd name="connsiteX221" fmla="*/ 4102874 w 4622006"/>
              <a:gd name="connsiteY221" fmla="*/ 1414077 h 1414077"/>
              <a:gd name="connsiteX222" fmla="*/ 4025812 w 4622006"/>
              <a:gd name="connsiteY222" fmla="*/ 1315583 h 1414077"/>
              <a:gd name="connsiteX223" fmla="*/ 3965647 w 4622006"/>
              <a:gd name="connsiteY223" fmla="*/ 1190488 h 1414077"/>
              <a:gd name="connsiteX224" fmla="*/ 3932030 w 4622006"/>
              <a:gd name="connsiteY224" fmla="*/ 1059300 h 1414077"/>
              <a:gd name="connsiteX225" fmla="*/ 3891022 w 4622006"/>
              <a:gd name="connsiteY225" fmla="*/ 911023 h 1414077"/>
              <a:gd name="connsiteX226" fmla="*/ 3881311 w 4622006"/>
              <a:gd name="connsiteY226" fmla="*/ 891186 h 1414077"/>
              <a:gd name="connsiteX227" fmla="*/ 3707021 w 4622006"/>
              <a:gd name="connsiteY227" fmla="*/ 712963 h 1414077"/>
              <a:gd name="connsiteX228" fmla="*/ 3464733 w 4622006"/>
              <a:gd name="connsiteY228" fmla="*/ 651845 h 1414077"/>
              <a:gd name="connsiteX229" fmla="*/ 3262140 w 4622006"/>
              <a:gd name="connsiteY229" fmla="*/ 688313 h 1414077"/>
              <a:gd name="connsiteX230" fmla="*/ 2949745 w 4622006"/>
              <a:gd name="connsiteY230" fmla="*/ 703863 h 1414077"/>
              <a:gd name="connsiteX231" fmla="*/ 2756500 w 4622006"/>
              <a:gd name="connsiteY231" fmla="*/ 529922 h 1414077"/>
              <a:gd name="connsiteX232" fmla="*/ 2628970 w 4622006"/>
              <a:gd name="connsiteY232" fmla="*/ 397472 h 1414077"/>
              <a:gd name="connsiteX233" fmla="*/ 2438667 w 4622006"/>
              <a:gd name="connsiteY233" fmla="*/ 328638 h 1414077"/>
              <a:gd name="connsiteX234" fmla="*/ 2106056 w 4622006"/>
              <a:gd name="connsiteY234" fmla="*/ 395663 h 1414077"/>
              <a:gd name="connsiteX235" fmla="*/ 1652387 w 4622006"/>
              <a:gd name="connsiteY235" fmla="*/ 448518 h 1414077"/>
              <a:gd name="connsiteX236" fmla="*/ 863380 w 4622006"/>
              <a:gd name="connsiteY236" fmla="*/ 626290 h 1414077"/>
              <a:gd name="connsiteX237" fmla="*/ 703424 w 4622006"/>
              <a:gd name="connsiteY237" fmla="*/ 925197 h 1414077"/>
              <a:gd name="connsiteX238" fmla="*/ 606312 w 4622006"/>
              <a:gd name="connsiteY238" fmla="*/ 1122215 h 1414077"/>
              <a:gd name="connsiteX239" fmla="*/ 421040 w 4622006"/>
              <a:gd name="connsiteY239" fmla="*/ 1395794 h 1414077"/>
              <a:gd name="connsiteX240" fmla="*/ 405061 w 4622006"/>
              <a:gd name="connsiteY240" fmla="*/ 1414077 h 1414077"/>
              <a:gd name="connsiteX241" fmla="*/ 346637 w 4622006"/>
              <a:gd name="connsiteY241" fmla="*/ 1414077 h 1414077"/>
              <a:gd name="connsiteX242" fmla="*/ 385336 w 4622006"/>
              <a:gd name="connsiteY242" fmla="*/ 1369804 h 1414077"/>
              <a:gd name="connsiteX243" fmla="*/ 567139 w 4622006"/>
              <a:gd name="connsiteY243" fmla="*/ 1101432 h 1414077"/>
              <a:gd name="connsiteX244" fmla="*/ 662295 w 4622006"/>
              <a:gd name="connsiteY244" fmla="*/ 907304 h 1414077"/>
              <a:gd name="connsiteX245" fmla="*/ 826450 w 4622006"/>
              <a:gd name="connsiteY245" fmla="*/ 599154 h 1414077"/>
              <a:gd name="connsiteX246" fmla="*/ 1667629 w 4622006"/>
              <a:gd name="connsiteY246" fmla="*/ 403548 h 1414077"/>
              <a:gd name="connsiteX247" fmla="*/ 2092970 w 4622006"/>
              <a:gd name="connsiteY247" fmla="*/ 351067 h 1414077"/>
              <a:gd name="connsiteX248" fmla="*/ 2446406 w 4622006"/>
              <a:gd name="connsiteY248" fmla="*/ 282046 h 1414077"/>
              <a:gd name="connsiteX249" fmla="*/ 2460016 w 4622006"/>
              <a:gd name="connsiteY249" fmla="*/ 138813 h 1414077"/>
              <a:gd name="connsiteX250" fmla="*/ 2681048 w 4622006"/>
              <a:gd name="connsiteY250" fmla="*/ 220065 h 1414077"/>
              <a:gd name="connsiteX251" fmla="*/ 2822344 w 4622006"/>
              <a:gd name="connsiteY251" fmla="*/ 370792 h 1414077"/>
              <a:gd name="connsiteX252" fmla="*/ 3004783 w 4622006"/>
              <a:gd name="connsiteY252" fmla="*/ 538465 h 1414077"/>
              <a:gd name="connsiteX253" fmla="*/ 3302858 w 4622006"/>
              <a:gd name="connsiteY253" fmla="*/ 519327 h 1414077"/>
              <a:gd name="connsiteX254" fmla="*/ 3525814 w 4622006"/>
              <a:gd name="connsiteY254" fmla="*/ 481034 h 1414077"/>
              <a:gd name="connsiteX255" fmla="*/ 4015300 w 4622006"/>
              <a:gd name="connsiteY255" fmla="*/ 782484 h 1414077"/>
              <a:gd name="connsiteX256" fmla="*/ 4060778 w 4622006"/>
              <a:gd name="connsiteY256" fmla="*/ 946844 h 1414077"/>
              <a:gd name="connsiteX257" fmla="*/ 4094237 w 4622006"/>
              <a:gd name="connsiteY257" fmla="*/ 1078652 h 1414077"/>
              <a:gd name="connsiteX258" fmla="*/ 4333475 w 4622006"/>
              <a:gd name="connsiteY258" fmla="*/ 1389262 h 1414077"/>
              <a:gd name="connsiteX259" fmla="*/ 4374699 w 4622006"/>
              <a:gd name="connsiteY259" fmla="*/ 1414077 h 1414077"/>
              <a:gd name="connsiteX260" fmla="*/ 4292162 w 4622006"/>
              <a:gd name="connsiteY260" fmla="*/ 1414077 h 1414077"/>
              <a:gd name="connsiteX261" fmla="*/ 4200486 w 4622006"/>
              <a:gd name="connsiteY261" fmla="*/ 1335004 h 1414077"/>
              <a:gd name="connsiteX262" fmla="*/ 4053889 w 4622006"/>
              <a:gd name="connsiteY262" fmla="*/ 1095006 h 1414077"/>
              <a:gd name="connsiteX263" fmla="*/ 4018732 w 4622006"/>
              <a:gd name="connsiteY263" fmla="*/ 957752 h 1414077"/>
              <a:gd name="connsiteX264" fmla="*/ 3975893 w 4622006"/>
              <a:gd name="connsiteY264" fmla="*/ 801745 h 1414077"/>
              <a:gd name="connsiteX265" fmla="*/ 3965436 w 4622006"/>
              <a:gd name="connsiteY265" fmla="*/ 780369 h 1414077"/>
              <a:gd name="connsiteX266" fmla="*/ 3527990 w 4622006"/>
              <a:gd name="connsiteY266" fmla="*/ 529029 h 1414077"/>
              <a:gd name="connsiteX267" fmla="*/ 3315321 w 4622006"/>
              <a:gd name="connsiteY267" fmla="*/ 566620 h 1414077"/>
              <a:gd name="connsiteX268" fmla="*/ 2985253 w 4622006"/>
              <a:gd name="connsiteY268" fmla="*/ 583588 h 1414077"/>
              <a:gd name="connsiteX269" fmla="*/ 2783392 w 4622006"/>
              <a:gd name="connsiteY269" fmla="*/ 400893 h 1414077"/>
              <a:gd name="connsiteX270" fmla="*/ 2651866 w 4622006"/>
              <a:gd name="connsiteY270" fmla="*/ 259293 h 1414077"/>
              <a:gd name="connsiteX271" fmla="*/ 2452397 w 4622006"/>
              <a:gd name="connsiteY271" fmla="*/ 186439 h 1414077"/>
              <a:gd name="connsiteX272" fmla="*/ 2102989 w 4622006"/>
              <a:gd name="connsiteY272" fmla="*/ 256752 h 1414077"/>
              <a:gd name="connsiteX273" fmla="*/ 1627773 w 4622006"/>
              <a:gd name="connsiteY273" fmla="*/ 311016 h 1414077"/>
              <a:gd name="connsiteX274" fmla="*/ 799854 w 4622006"/>
              <a:gd name="connsiteY274" fmla="*/ 496220 h 1414077"/>
              <a:gd name="connsiteX275" fmla="*/ 629810 w 4622006"/>
              <a:gd name="connsiteY275" fmla="*/ 813059 h 1414077"/>
              <a:gd name="connsiteX276" fmla="*/ 528495 w 4622006"/>
              <a:gd name="connsiteY276" fmla="*/ 1019324 h 1414077"/>
              <a:gd name="connsiteX277" fmla="*/ 334096 w 4622006"/>
              <a:gd name="connsiteY277" fmla="*/ 1305986 h 1414077"/>
              <a:gd name="connsiteX278" fmla="*/ 239521 w 4622006"/>
              <a:gd name="connsiteY278" fmla="*/ 1414077 h 1414077"/>
              <a:gd name="connsiteX279" fmla="*/ 179811 w 4622006"/>
              <a:gd name="connsiteY279" fmla="*/ 1414077 h 1414077"/>
              <a:gd name="connsiteX280" fmla="*/ 188073 w 4622006"/>
              <a:gd name="connsiteY280" fmla="*/ 1405792 h 1414077"/>
              <a:gd name="connsiteX281" fmla="*/ 491344 w 4622006"/>
              <a:gd name="connsiteY281" fmla="*/ 996598 h 1414077"/>
              <a:gd name="connsiteX282" fmla="*/ 591041 w 4622006"/>
              <a:gd name="connsiteY282" fmla="*/ 793054 h 1414077"/>
              <a:gd name="connsiteX283" fmla="*/ 762705 w 4622006"/>
              <a:gd name="connsiteY283" fmla="*/ 468670 h 1414077"/>
              <a:gd name="connsiteX284" fmla="*/ 1643220 w 4622006"/>
              <a:gd name="connsiteY284" fmla="*/ 265458 h 1414077"/>
              <a:gd name="connsiteX285" fmla="*/ 2089886 w 4622006"/>
              <a:gd name="connsiteY285" fmla="*/ 211164 h 1414077"/>
              <a:gd name="connsiteX286" fmla="*/ 2460016 w 4622006"/>
              <a:gd name="connsiteY286" fmla="*/ 138813 h 1414077"/>
              <a:gd name="connsiteX287" fmla="*/ 2470868 w 4622006"/>
              <a:gd name="connsiteY287" fmla="*/ 1351 h 1414077"/>
              <a:gd name="connsiteX288" fmla="*/ 2701321 w 4622006"/>
              <a:gd name="connsiteY288" fmla="*/ 86503 h 1414077"/>
              <a:gd name="connsiteX289" fmla="*/ 2849143 w 4622006"/>
              <a:gd name="connsiteY289" fmla="*/ 244650 h 1414077"/>
              <a:gd name="connsiteX290" fmla="*/ 3040026 w 4622006"/>
              <a:gd name="connsiteY290" fmla="*/ 420701 h 1414077"/>
              <a:gd name="connsiteX291" fmla="*/ 3352472 w 4622006"/>
              <a:gd name="connsiteY291" fmla="*/ 401293 h 1414077"/>
              <a:gd name="connsiteX292" fmla="*/ 3587899 w 4622006"/>
              <a:gd name="connsiteY292" fmla="*/ 359810 h 1414077"/>
              <a:gd name="connsiteX293" fmla="*/ 4098560 w 4622006"/>
              <a:gd name="connsiteY293" fmla="*/ 675921 h 1414077"/>
              <a:gd name="connsiteX294" fmla="*/ 4144774 w 4622006"/>
              <a:gd name="connsiteY294" fmla="*/ 845719 h 1414077"/>
              <a:gd name="connsiteX295" fmla="*/ 4179868 w 4622006"/>
              <a:gd name="connsiteY295" fmla="*/ 983888 h 1414077"/>
              <a:gd name="connsiteX296" fmla="*/ 4548746 w 4622006"/>
              <a:gd name="connsiteY296" fmla="*/ 1381200 h 1414077"/>
              <a:gd name="connsiteX297" fmla="*/ 4622006 w 4622006"/>
              <a:gd name="connsiteY297" fmla="*/ 1414077 h 1414077"/>
              <a:gd name="connsiteX298" fmla="*/ 4512601 w 4622006"/>
              <a:gd name="connsiteY298" fmla="*/ 1414077 h 1414077"/>
              <a:gd name="connsiteX299" fmla="*/ 4397816 w 4622006"/>
              <a:gd name="connsiteY299" fmla="*/ 1343884 h 1414077"/>
              <a:gd name="connsiteX300" fmla="*/ 4137371 w 4622006"/>
              <a:gd name="connsiteY300" fmla="*/ 999817 h 1414077"/>
              <a:gd name="connsiteX301" fmla="*/ 4100990 w 4622006"/>
              <a:gd name="connsiteY301" fmla="*/ 856040 h 1414077"/>
              <a:gd name="connsiteX302" fmla="*/ 4055865 w 4622006"/>
              <a:gd name="connsiteY302" fmla="*/ 692429 h 1414077"/>
              <a:gd name="connsiteX303" fmla="*/ 4044491 w 4622006"/>
              <a:gd name="connsiteY303" fmla="*/ 669134 h 1414077"/>
              <a:gd name="connsiteX304" fmla="*/ 3586628 w 4622006"/>
              <a:gd name="connsiteY304" fmla="*/ 405672 h 1414077"/>
              <a:gd name="connsiteX305" fmla="*/ 3364202 w 4622006"/>
              <a:gd name="connsiteY305" fmla="*/ 445090 h 1414077"/>
              <a:gd name="connsiteX306" fmla="*/ 3022498 w 4622006"/>
              <a:gd name="connsiteY306" fmla="*/ 462968 h 1414077"/>
              <a:gd name="connsiteX307" fmla="*/ 2811781 w 4622006"/>
              <a:gd name="connsiteY307" fmla="*/ 272057 h 1414077"/>
              <a:gd name="connsiteX308" fmla="*/ 2673759 w 4622006"/>
              <a:gd name="connsiteY308" fmla="*/ 123086 h 1414077"/>
              <a:gd name="connsiteX309" fmla="*/ 2464211 w 4622006"/>
              <a:gd name="connsiteY309" fmla="*/ 46442 h 1414077"/>
              <a:gd name="connsiteX310" fmla="*/ 2098293 w 4622006"/>
              <a:gd name="connsiteY310" fmla="*/ 119563 h 1414077"/>
              <a:gd name="connsiteX311" fmla="*/ 1601888 w 4622006"/>
              <a:gd name="connsiteY311" fmla="*/ 175976 h 1414077"/>
              <a:gd name="connsiteX312" fmla="*/ 734338 w 4622006"/>
              <a:gd name="connsiteY312" fmla="*/ 369069 h 1414077"/>
              <a:gd name="connsiteX313" fmla="*/ 557717 w 4622006"/>
              <a:gd name="connsiteY313" fmla="*/ 700157 h 1414077"/>
              <a:gd name="connsiteX314" fmla="*/ 452238 w 4622006"/>
              <a:gd name="connsiteY314" fmla="*/ 915710 h 1414077"/>
              <a:gd name="connsiteX315" fmla="*/ 129837 w 4622006"/>
              <a:gd name="connsiteY315" fmla="*/ 1351220 h 1414077"/>
              <a:gd name="connsiteX316" fmla="*/ 67191 w 4622006"/>
              <a:gd name="connsiteY316" fmla="*/ 1414077 h 1414077"/>
              <a:gd name="connsiteX317" fmla="*/ 0 w 4622006"/>
              <a:gd name="connsiteY317" fmla="*/ 1414077 h 1414077"/>
              <a:gd name="connsiteX318" fmla="*/ 93378 w 4622006"/>
              <a:gd name="connsiteY318" fmla="*/ 1320473 h 1414077"/>
              <a:gd name="connsiteX319" fmla="*/ 411180 w 4622006"/>
              <a:gd name="connsiteY319" fmla="*/ 891994 h 1414077"/>
              <a:gd name="connsiteX320" fmla="*/ 515651 w 4622006"/>
              <a:gd name="connsiteY320" fmla="*/ 679353 h 1414077"/>
              <a:gd name="connsiteX321" fmla="*/ 695810 w 4622006"/>
              <a:gd name="connsiteY321" fmla="*/ 341677 h 1414077"/>
              <a:gd name="connsiteX322" fmla="*/ 1616362 w 4622006"/>
              <a:gd name="connsiteY322" fmla="*/ 132368 h 1414077"/>
              <a:gd name="connsiteX323" fmla="*/ 2084435 w 4622006"/>
              <a:gd name="connsiteY323" fmla="*/ 76332 h 1414077"/>
              <a:gd name="connsiteX324" fmla="*/ 2470868 w 4622006"/>
              <a:gd name="connsiteY324" fmla="*/ 1351 h 141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4622006" h="1414077">
                <a:moveTo>
                  <a:pt x="2359046" y="1408646"/>
                </a:moveTo>
                <a:lnTo>
                  <a:pt x="2388623" y="1414077"/>
                </a:lnTo>
                <a:lnTo>
                  <a:pt x="2285269" y="1414077"/>
                </a:lnTo>
                <a:lnTo>
                  <a:pt x="2303331" y="1410727"/>
                </a:lnTo>
                <a:cubicBezTo>
                  <a:pt x="2321887" y="1408508"/>
                  <a:pt x="2340465" y="1407660"/>
                  <a:pt x="2359046" y="1408646"/>
                </a:cubicBezTo>
                <a:close/>
                <a:moveTo>
                  <a:pt x="2367250" y="1270539"/>
                </a:moveTo>
                <a:cubicBezTo>
                  <a:pt x="2415199" y="1273308"/>
                  <a:pt x="2463153" y="1287476"/>
                  <a:pt x="2510729" y="1319943"/>
                </a:cubicBezTo>
                <a:cubicBezTo>
                  <a:pt x="2546309" y="1345965"/>
                  <a:pt x="2577798" y="1377083"/>
                  <a:pt x="2604193" y="1412316"/>
                </a:cubicBezTo>
                <a:lnTo>
                  <a:pt x="2605725" y="1414077"/>
                </a:lnTo>
                <a:lnTo>
                  <a:pt x="2541430" y="1414077"/>
                </a:lnTo>
                <a:lnTo>
                  <a:pt x="2486647" y="1355749"/>
                </a:lnTo>
                <a:cubicBezTo>
                  <a:pt x="2446214" y="1328262"/>
                  <a:pt x="2405083" y="1316461"/>
                  <a:pt x="2363148" y="1314598"/>
                </a:cubicBezTo>
                <a:cubicBezTo>
                  <a:pt x="2293253" y="1311494"/>
                  <a:pt x="2221122" y="1335991"/>
                  <a:pt x="2146266" y="1361465"/>
                </a:cubicBezTo>
                <a:cubicBezTo>
                  <a:pt x="2048076" y="1395967"/>
                  <a:pt x="1945071" y="1429491"/>
                  <a:pt x="1841969" y="1400501"/>
                </a:cubicBezTo>
                <a:cubicBezTo>
                  <a:pt x="1676034" y="1352456"/>
                  <a:pt x="1553635" y="1323973"/>
                  <a:pt x="1440056" y="1404270"/>
                </a:cubicBezTo>
                <a:lnTo>
                  <a:pt x="1428947" y="1414077"/>
                </a:lnTo>
                <a:lnTo>
                  <a:pt x="1360037" y="1414077"/>
                </a:lnTo>
                <a:lnTo>
                  <a:pt x="1421090" y="1362774"/>
                </a:lnTo>
                <a:cubicBezTo>
                  <a:pt x="1555975" y="1272998"/>
                  <a:pt x="1696389" y="1313503"/>
                  <a:pt x="1852900" y="1358584"/>
                </a:cubicBezTo>
                <a:cubicBezTo>
                  <a:pt x="1941704" y="1383028"/>
                  <a:pt x="2032657" y="1352524"/>
                  <a:pt x="2129281" y="1319764"/>
                </a:cubicBezTo>
                <a:cubicBezTo>
                  <a:pt x="2207425" y="1292978"/>
                  <a:pt x="2287333" y="1265925"/>
                  <a:pt x="2367250" y="1270539"/>
                </a:cubicBezTo>
                <a:close/>
                <a:moveTo>
                  <a:pt x="2380232" y="1128482"/>
                </a:moveTo>
                <a:cubicBezTo>
                  <a:pt x="2431446" y="1131555"/>
                  <a:pt x="2482604" y="1146896"/>
                  <a:pt x="2533288" y="1182006"/>
                </a:cubicBezTo>
                <a:cubicBezTo>
                  <a:pt x="2570498" y="1210819"/>
                  <a:pt x="2603373" y="1244807"/>
                  <a:pt x="2630911" y="1282907"/>
                </a:cubicBezTo>
                <a:cubicBezTo>
                  <a:pt x="2660848" y="1329049"/>
                  <a:pt x="2702708" y="1366228"/>
                  <a:pt x="2752125" y="1390549"/>
                </a:cubicBezTo>
                <a:cubicBezTo>
                  <a:pt x="2812602" y="1413425"/>
                  <a:pt x="2878976" y="1394940"/>
                  <a:pt x="2949419" y="1375890"/>
                </a:cubicBezTo>
                <a:cubicBezTo>
                  <a:pt x="2999784" y="1359560"/>
                  <a:pt x="3052135" y="1350188"/>
                  <a:pt x="3104959" y="1347984"/>
                </a:cubicBezTo>
                <a:cubicBezTo>
                  <a:pt x="3175481" y="1345423"/>
                  <a:pt x="3245149" y="1363204"/>
                  <a:pt x="3305589" y="1399181"/>
                </a:cubicBezTo>
                <a:lnTo>
                  <a:pt x="3323981" y="1414077"/>
                </a:lnTo>
                <a:lnTo>
                  <a:pt x="3222132" y="1414077"/>
                </a:lnTo>
                <a:lnTo>
                  <a:pt x="3192629" y="1402380"/>
                </a:lnTo>
                <a:cubicBezTo>
                  <a:pt x="3164074" y="1395382"/>
                  <a:pt x="3134549" y="1392281"/>
                  <a:pt x="3104854" y="1393270"/>
                </a:cubicBezTo>
                <a:cubicBezTo>
                  <a:pt x="3080597" y="1394559"/>
                  <a:pt x="3056475" y="1397428"/>
                  <a:pt x="3032640" y="1401849"/>
                </a:cubicBezTo>
                <a:lnTo>
                  <a:pt x="2984454" y="1414077"/>
                </a:lnTo>
                <a:lnTo>
                  <a:pt x="2705778" y="1414077"/>
                </a:lnTo>
                <a:lnTo>
                  <a:pt x="2656907" y="1382026"/>
                </a:lnTo>
                <a:cubicBezTo>
                  <a:pt x="2633115" y="1361286"/>
                  <a:pt x="2612158" y="1337317"/>
                  <a:pt x="2594694" y="1310694"/>
                </a:cubicBezTo>
                <a:cubicBezTo>
                  <a:pt x="2569734" y="1276104"/>
                  <a:pt x="2539895" y="1245344"/>
                  <a:pt x="2506084" y="1219333"/>
                </a:cubicBezTo>
                <a:cubicBezTo>
                  <a:pt x="2462106" y="1189419"/>
                  <a:pt x="2417693" y="1176426"/>
                  <a:pt x="2372576" y="1174165"/>
                </a:cubicBezTo>
                <a:cubicBezTo>
                  <a:pt x="2297381" y="1170397"/>
                  <a:pt x="2220228" y="1196443"/>
                  <a:pt x="2139866" y="1223658"/>
                </a:cubicBezTo>
                <a:cubicBezTo>
                  <a:pt x="2034129" y="1259495"/>
                  <a:pt x="1926043" y="1295488"/>
                  <a:pt x="1814237" y="1264515"/>
                </a:cubicBezTo>
                <a:cubicBezTo>
                  <a:pt x="1575379" y="1194114"/>
                  <a:pt x="1422057" y="1164209"/>
                  <a:pt x="1260694" y="1395949"/>
                </a:cubicBezTo>
                <a:lnTo>
                  <a:pt x="1251000" y="1414077"/>
                </a:lnTo>
                <a:lnTo>
                  <a:pt x="1201513" y="1414077"/>
                </a:lnTo>
                <a:lnTo>
                  <a:pt x="1224525" y="1371347"/>
                </a:lnTo>
                <a:cubicBezTo>
                  <a:pt x="1411522" y="1099121"/>
                  <a:pt x="1602961" y="1156581"/>
                  <a:pt x="1827702" y="1220862"/>
                </a:cubicBezTo>
                <a:cubicBezTo>
                  <a:pt x="1924017" y="1248827"/>
                  <a:pt x="2021810" y="1215487"/>
                  <a:pt x="2125627" y="1180638"/>
                </a:cubicBezTo>
                <a:cubicBezTo>
                  <a:pt x="2209364" y="1152321"/>
                  <a:pt x="2294877" y="1123361"/>
                  <a:pt x="2380232" y="1128482"/>
                </a:cubicBezTo>
                <a:close/>
                <a:moveTo>
                  <a:pt x="2392670" y="985876"/>
                </a:moveTo>
                <a:cubicBezTo>
                  <a:pt x="2447187" y="989230"/>
                  <a:pt x="2501702" y="1005605"/>
                  <a:pt x="2556149" y="1042847"/>
                </a:cubicBezTo>
                <a:cubicBezTo>
                  <a:pt x="2595914" y="1073638"/>
                  <a:pt x="2631038" y="1109900"/>
                  <a:pt x="2660498" y="1150587"/>
                </a:cubicBezTo>
                <a:cubicBezTo>
                  <a:pt x="2692519" y="1200327"/>
                  <a:pt x="2737373" y="1240541"/>
                  <a:pt x="2790369" y="1267024"/>
                </a:cubicBezTo>
                <a:cubicBezTo>
                  <a:pt x="2855678" y="1291871"/>
                  <a:pt x="2926915" y="1272449"/>
                  <a:pt x="3002236" y="1251512"/>
                </a:cubicBezTo>
                <a:cubicBezTo>
                  <a:pt x="3055804" y="1234206"/>
                  <a:pt x="3111458" y="1224306"/>
                  <a:pt x="3167678" y="1222105"/>
                </a:cubicBezTo>
                <a:cubicBezTo>
                  <a:pt x="3242684" y="1219128"/>
                  <a:pt x="3316820" y="1238061"/>
                  <a:pt x="3381029" y="1276641"/>
                </a:cubicBezTo>
                <a:cubicBezTo>
                  <a:pt x="3413114" y="1295910"/>
                  <a:pt x="3441999" y="1319653"/>
                  <a:pt x="3466899" y="1347008"/>
                </a:cubicBezTo>
                <a:lnTo>
                  <a:pt x="3512055" y="1414077"/>
                </a:lnTo>
                <a:lnTo>
                  <a:pt x="3453690" y="1414077"/>
                </a:lnTo>
                <a:lnTo>
                  <a:pt x="3422206" y="1372231"/>
                </a:lnTo>
                <a:cubicBezTo>
                  <a:pt x="3400034" y="1349926"/>
                  <a:pt x="3374802" y="1330646"/>
                  <a:pt x="3347137" y="1315024"/>
                </a:cubicBezTo>
                <a:cubicBezTo>
                  <a:pt x="3291808" y="1283783"/>
                  <a:pt x="3228885" y="1268388"/>
                  <a:pt x="3165192" y="1270454"/>
                </a:cubicBezTo>
                <a:cubicBezTo>
                  <a:pt x="3113142" y="1272152"/>
                  <a:pt x="3061569" y="1281165"/>
                  <a:pt x="3011982" y="1297214"/>
                </a:cubicBezTo>
                <a:cubicBezTo>
                  <a:pt x="2932590" y="1318715"/>
                  <a:pt x="2850649" y="1340954"/>
                  <a:pt x="2771239" y="1310984"/>
                </a:cubicBezTo>
                <a:cubicBezTo>
                  <a:pt x="2710186" y="1281896"/>
                  <a:pt x="2658363" y="1236709"/>
                  <a:pt x="2621371" y="1180311"/>
                </a:cubicBezTo>
                <a:cubicBezTo>
                  <a:pt x="2594290" y="1143327"/>
                  <a:pt x="2561978" y="1110510"/>
                  <a:pt x="2525418" y="1082860"/>
                </a:cubicBezTo>
                <a:cubicBezTo>
                  <a:pt x="2478711" y="1050319"/>
                  <a:pt x="2431252" y="1036138"/>
                  <a:pt x="2382904" y="1033560"/>
                </a:cubicBezTo>
                <a:cubicBezTo>
                  <a:pt x="2302319" y="1029264"/>
                  <a:pt x="2219261" y="1057198"/>
                  <a:pt x="2133067" y="1086077"/>
                </a:cubicBezTo>
                <a:cubicBezTo>
                  <a:pt x="2020273" y="1124336"/>
                  <a:pt x="1903213" y="1163739"/>
                  <a:pt x="1785834" y="1129250"/>
                </a:cubicBezTo>
                <a:cubicBezTo>
                  <a:pt x="1531512" y="1054884"/>
                  <a:pt x="1365608" y="1020028"/>
                  <a:pt x="1193453" y="1268200"/>
                </a:cubicBezTo>
                <a:lnTo>
                  <a:pt x="1115276" y="1414077"/>
                </a:lnTo>
                <a:lnTo>
                  <a:pt x="1065259" y="1414077"/>
                </a:lnTo>
                <a:lnTo>
                  <a:pt x="1158241" y="1240657"/>
                </a:lnTo>
                <a:cubicBezTo>
                  <a:pt x="1358420" y="951882"/>
                  <a:pt x="1564220" y="1012971"/>
                  <a:pt x="1802446" y="1083121"/>
                </a:cubicBezTo>
                <a:cubicBezTo>
                  <a:pt x="1904160" y="1114221"/>
                  <a:pt x="2009144" y="1078797"/>
                  <a:pt x="2120354" y="1041279"/>
                </a:cubicBezTo>
                <a:cubicBezTo>
                  <a:pt x="2210934" y="1010862"/>
                  <a:pt x="2301806" y="980284"/>
                  <a:pt x="2392670" y="985876"/>
                </a:cubicBezTo>
                <a:close/>
                <a:moveTo>
                  <a:pt x="2402355" y="845653"/>
                </a:moveTo>
                <a:cubicBezTo>
                  <a:pt x="2460121" y="849431"/>
                  <a:pt x="2517738" y="867151"/>
                  <a:pt x="2574684" y="907299"/>
                </a:cubicBezTo>
                <a:cubicBezTo>
                  <a:pt x="2616824" y="939309"/>
                  <a:pt x="2653874" y="977454"/>
                  <a:pt x="2684604" y="1020499"/>
                </a:cubicBezTo>
                <a:cubicBezTo>
                  <a:pt x="2718790" y="1073683"/>
                  <a:pt x="2766691" y="1116724"/>
                  <a:pt x="2823296" y="1145108"/>
                </a:cubicBezTo>
                <a:cubicBezTo>
                  <a:pt x="2893628" y="1173296"/>
                  <a:pt x="2969922" y="1152361"/>
                  <a:pt x="3050106" y="1130487"/>
                </a:cubicBezTo>
                <a:cubicBezTo>
                  <a:pt x="3106799" y="1112045"/>
                  <a:pt x="3165758" y="1101537"/>
                  <a:pt x="3225262" y="1099217"/>
                </a:cubicBezTo>
                <a:cubicBezTo>
                  <a:pt x="3304837" y="1096517"/>
                  <a:pt x="3383346" y="1116851"/>
                  <a:pt x="3451349" y="1157852"/>
                </a:cubicBezTo>
                <a:cubicBezTo>
                  <a:pt x="3519314" y="1198811"/>
                  <a:pt x="3573805" y="1258623"/>
                  <a:pt x="3608206" y="1330030"/>
                </a:cubicBezTo>
                <a:lnTo>
                  <a:pt x="3632561" y="1414077"/>
                </a:lnTo>
                <a:lnTo>
                  <a:pt x="3583419" y="1414077"/>
                </a:lnTo>
                <a:lnTo>
                  <a:pt x="3564558" y="1347531"/>
                </a:lnTo>
                <a:lnTo>
                  <a:pt x="3558125" y="1334344"/>
                </a:lnTo>
                <a:cubicBezTo>
                  <a:pt x="3525523" y="1274975"/>
                  <a:pt x="3477020" y="1225822"/>
                  <a:pt x="3418017" y="1192353"/>
                </a:cubicBezTo>
                <a:cubicBezTo>
                  <a:pt x="3358975" y="1158846"/>
                  <a:pt x="3291762" y="1142361"/>
                  <a:pt x="3223778" y="1144662"/>
                </a:cubicBezTo>
                <a:cubicBezTo>
                  <a:pt x="3168595" y="1147731"/>
                  <a:pt x="3114039" y="1158209"/>
                  <a:pt x="3061609" y="1175824"/>
                </a:cubicBezTo>
                <a:cubicBezTo>
                  <a:pt x="2977533" y="1198635"/>
                  <a:pt x="2890532" y="1222387"/>
                  <a:pt x="2806668" y="1190242"/>
                </a:cubicBezTo>
                <a:cubicBezTo>
                  <a:pt x="2741905" y="1159273"/>
                  <a:pt x="2687050" y="1111011"/>
                  <a:pt x="2648183" y="1050814"/>
                </a:cubicBezTo>
                <a:cubicBezTo>
                  <a:pt x="2619986" y="1010934"/>
                  <a:pt x="2586318" y="975297"/>
                  <a:pt x="2548070" y="944837"/>
                </a:cubicBezTo>
                <a:cubicBezTo>
                  <a:pt x="2498192" y="909886"/>
                  <a:pt x="2447515" y="894590"/>
                  <a:pt x="2395898" y="891723"/>
                </a:cubicBezTo>
                <a:cubicBezTo>
                  <a:pt x="2309868" y="886944"/>
                  <a:pt x="2221233" y="916687"/>
                  <a:pt x="2129342" y="947488"/>
                </a:cubicBezTo>
                <a:cubicBezTo>
                  <a:pt x="2009140" y="987418"/>
                  <a:pt x="1884909" y="1027952"/>
                  <a:pt x="1761120" y="992236"/>
                </a:cubicBezTo>
                <a:cubicBezTo>
                  <a:pt x="1488832" y="910780"/>
                  <a:pt x="1312883" y="874139"/>
                  <a:pt x="1129070" y="1139030"/>
                </a:cubicBezTo>
                <a:cubicBezTo>
                  <a:pt x="1078818" y="1216458"/>
                  <a:pt x="1035189" y="1297946"/>
                  <a:pt x="998627" y="1382603"/>
                </a:cubicBezTo>
                <a:lnTo>
                  <a:pt x="983111" y="1414077"/>
                </a:lnTo>
                <a:lnTo>
                  <a:pt x="930113" y="1414077"/>
                </a:lnTo>
                <a:lnTo>
                  <a:pt x="956009" y="1361629"/>
                </a:lnTo>
                <a:cubicBezTo>
                  <a:pt x="993763" y="1274972"/>
                  <a:pt x="1038975" y="1191730"/>
                  <a:pt x="1091110" y="1112805"/>
                </a:cubicBezTo>
                <a:cubicBezTo>
                  <a:pt x="1303149" y="806727"/>
                  <a:pt x="1521688" y="872146"/>
                  <a:pt x="1774642" y="947671"/>
                </a:cubicBezTo>
                <a:cubicBezTo>
                  <a:pt x="1884466" y="980548"/>
                  <a:pt x="1996269" y="943241"/>
                  <a:pt x="2114676" y="903634"/>
                </a:cubicBezTo>
                <a:cubicBezTo>
                  <a:pt x="2209380" y="871782"/>
                  <a:pt x="2306075" y="839355"/>
                  <a:pt x="2402355" y="845653"/>
                </a:cubicBezTo>
                <a:close/>
                <a:moveTo>
                  <a:pt x="2413093" y="703816"/>
                </a:moveTo>
                <a:cubicBezTo>
                  <a:pt x="2474045" y="707825"/>
                  <a:pt x="2534896" y="726692"/>
                  <a:pt x="2595093" y="769407"/>
                </a:cubicBezTo>
                <a:cubicBezTo>
                  <a:pt x="2639913" y="804053"/>
                  <a:pt x="2679324" y="845063"/>
                  <a:pt x="2712115" y="891184"/>
                </a:cubicBezTo>
                <a:cubicBezTo>
                  <a:pt x="2748205" y="948060"/>
                  <a:pt x="2799135" y="994181"/>
                  <a:pt x="2859425" y="1024548"/>
                </a:cubicBezTo>
                <a:cubicBezTo>
                  <a:pt x="2933977" y="1053503"/>
                  <a:pt x="3014580" y="1031464"/>
                  <a:pt x="3099822" y="1008076"/>
                </a:cubicBezTo>
                <a:cubicBezTo>
                  <a:pt x="3159885" y="988731"/>
                  <a:pt x="3222280" y="977644"/>
                  <a:pt x="3285290" y="975144"/>
                </a:cubicBezTo>
                <a:cubicBezTo>
                  <a:pt x="3468260" y="976655"/>
                  <a:pt x="3627434" y="1072959"/>
                  <a:pt x="3689449" y="1220659"/>
                </a:cubicBezTo>
                <a:cubicBezTo>
                  <a:pt x="3706245" y="1263789"/>
                  <a:pt x="3719012" y="1308457"/>
                  <a:pt x="3727522" y="1354023"/>
                </a:cubicBezTo>
                <a:lnTo>
                  <a:pt x="3743239" y="1414077"/>
                </a:lnTo>
                <a:lnTo>
                  <a:pt x="3697719" y="1414077"/>
                </a:lnTo>
                <a:lnTo>
                  <a:pt x="3684531" y="1363971"/>
                </a:lnTo>
                <a:cubicBezTo>
                  <a:pt x="3676342" y="1320740"/>
                  <a:pt x="3664200" y="1278351"/>
                  <a:pt x="3648312" y="1237381"/>
                </a:cubicBezTo>
                <a:lnTo>
                  <a:pt x="3641093" y="1222616"/>
                </a:lnTo>
                <a:cubicBezTo>
                  <a:pt x="3606621" y="1159365"/>
                  <a:pt x="3555221" y="1107006"/>
                  <a:pt x="3492549" y="1071307"/>
                </a:cubicBezTo>
                <a:cubicBezTo>
                  <a:pt x="3429876" y="1035607"/>
                  <a:pt x="3358419" y="1017989"/>
                  <a:pt x="3286153" y="1020435"/>
                </a:cubicBezTo>
                <a:cubicBezTo>
                  <a:pt x="3227452" y="1023152"/>
                  <a:pt x="3169307" y="1033577"/>
                  <a:pt x="3113308" y="1051510"/>
                </a:cubicBezTo>
                <a:cubicBezTo>
                  <a:pt x="3023776" y="1075047"/>
                  <a:pt x="2932484" y="1100901"/>
                  <a:pt x="2843793" y="1066781"/>
                </a:cubicBezTo>
                <a:cubicBezTo>
                  <a:pt x="2775237" y="1034010"/>
                  <a:pt x="2716987" y="983176"/>
                  <a:pt x="2675281" y="919716"/>
                </a:cubicBezTo>
                <a:cubicBezTo>
                  <a:pt x="2645047" y="877205"/>
                  <a:pt x="2608874" y="839154"/>
                  <a:pt x="2567924" y="806778"/>
                </a:cubicBezTo>
                <a:cubicBezTo>
                  <a:pt x="2515152" y="769618"/>
                  <a:pt x="2461381" y="753236"/>
                  <a:pt x="2406554" y="750000"/>
                </a:cubicBezTo>
                <a:cubicBezTo>
                  <a:pt x="2315176" y="744605"/>
                  <a:pt x="2220865" y="775727"/>
                  <a:pt x="2123360" y="808034"/>
                </a:cubicBezTo>
                <a:cubicBezTo>
                  <a:pt x="1995790" y="849674"/>
                  <a:pt x="1864520" y="893624"/>
                  <a:pt x="1733220" y="854389"/>
                </a:cubicBezTo>
                <a:cubicBezTo>
                  <a:pt x="1443910" y="766803"/>
                  <a:pt x="1257113" y="727752"/>
                  <a:pt x="1062252" y="1008620"/>
                </a:cubicBezTo>
                <a:cubicBezTo>
                  <a:pt x="1009120" y="1091147"/>
                  <a:pt x="963125" y="1178019"/>
                  <a:pt x="924668" y="1268228"/>
                </a:cubicBezTo>
                <a:lnTo>
                  <a:pt x="852790" y="1414077"/>
                </a:lnTo>
                <a:lnTo>
                  <a:pt x="801523" y="1414077"/>
                </a:lnTo>
                <a:lnTo>
                  <a:pt x="881409" y="1250903"/>
                </a:lnTo>
                <a:cubicBezTo>
                  <a:pt x="921363" y="1158867"/>
                  <a:pt x="968964" y="1070297"/>
                  <a:pt x="1023685" y="986088"/>
                </a:cubicBezTo>
                <a:cubicBezTo>
                  <a:pt x="1247963" y="662501"/>
                  <a:pt x="1478868" y="732453"/>
                  <a:pt x="1746477" y="813270"/>
                </a:cubicBezTo>
                <a:cubicBezTo>
                  <a:pt x="1865612" y="847390"/>
                  <a:pt x="1985224" y="807248"/>
                  <a:pt x="2110068" y="765970"/>
                </a:cubicBezTo>
                <a:cubicBezTo>
                  <a:pt x="2209642" y="731726"/>
                  <a:pt x="2311507" y="697136"/>
                  <a:pt x="2413093" y="703816"/>
                </a:cubicBezTo>
                <a:close/>
                <a:moveTo>
                  <a:pt x="2425155" y="563341"/>
                </a:moveTo>
                <a:cubicBezTo>
                  <a:pt x="2489494" y="567770"/>
                  <a:pt x="2553620" y="587735"/>
                  <a:pt x="2616916" y="632722"/>
                </a:cubicBezTo>
                <a:cubicBezTo>
                  <a:pt x="2664092" y="669617"/>
                  <a:pt x="2705588" y="713212"/>
                  <a:pt x="2740054" y="762081"/>
                </a:cubicBezTo>
                <a:cubicBezTo>
                  <a:pt x="2778204" y="822576"/>
                  <a:pt x="2832194" y="871516"/>
                  <a:pt x="2896222" y="903656"/>
                </a:cubicBezTo>
                <a:cubicBezTo>
                  <a:pt x="2975016" y="934371"/>
                  <a:pt x="3060478" y="911397"/>
                  <a:pt x="3151369" y="886708"/>
                </a:cubicBezTo>
                <a:cubicBezTo>
                  <a:pt x="3214445" y="866336"/>
                  <a:pt x="3280000" y="854702"/>
                  <a:pt x="3346183" y="852111"/>
                </a:cubicBezTo>
                <a:cubicBezTo>
                  <a:pt x="3539041" y="854078"/>
                  <a:pt x="3707062" y="955649"/>
                  <a:pt x="3771679" y="1111661"/>
                </a:cubicBezTo>
                <a:cubicBezTo>
                  <a:pt x="3789524" y="1157285"/>
                  <a:pt x="3802903" y="1204551"/>
                  <a:pt x="3811622" y="1252796"/>
                </a:cubicBezTo>
                <a:cubicBezTo>
                  <a:pt x="3818976" y="1290761"/>
                  <a:pt x="3828753" y="1328268"/>
                  <a:pt x="3840800" y="1364994"/>
                </a:cubicBezTo>
                <a:lnTo>
                  <a:pt x="3864279" y="1414077"/>
                </a:lnTo>
                <a:lnTo>
                  <a:pt x="3811870" y="1414077"/>
                </a:lnTo>
                <a:lnTo>
                  <a:pt x="3795247" y="1379581"/>
                </a:lnTo>
                <a:cubicBezTo>
                  <a:pt x="3782487" y="1341050"/>
                  <a:pt x="3772195" y="1301783"/>
                  <a:pt x="3764370" y="1261937"/>
                </a:cubicBezTo>
                <a:cubicBezTo>
                  <a:pt x="3756311" y="1216403"/>
                  <a:pt x="3743738" y="1171783"/>
                  <a:pt x="3726844" y="1128745"/>
                </a:cubicBezTo>
                <a:lnTo>
                  <a:pt x="3718884" y="1112439"/>
                </a:lnTo>
                <a:cubicBezTo>
                  <a:pt x="3682439" y="1045482"/>
                  <a:pt x="3628068" y="989988"/>
                  <a:pt x="3561775" y="952090"/>
                </a:cubicBezTo>
                <a:cubicBezTo>
                  <a:pt x="3495480" y="914191"/>
                  <a:pt x="3419858" y="895364"/>
                  <a:pt x="3343348" y="897763"/>
                </a:cubicBezTo>
                <a:cubicBezTo>
                  <a:pt x="3281272" y="900377"/>
                  <a:pt x="3219849" y="911463"/>
                  <a:pt x="3160745" y="930665"/>
                </a:cubicBezTo>
                <a:cubicBezTo>
                  <a:pt x="3068132" y="955764"/>
                  <a:pt x="2971210" y="981968"/>
                  <a:pt x="2878065" y="945672"/>
                </a:cubicBezTo>
                <a:cubicBezTo>
                  <a:pt x="2806519" y="911029"/>
                  <a:pt x="2745920" y="857473"/>
                  <a:pt x="2702847" y="790816"/>
                </a:cubicBezTo>
                <a:cubicBezTo>
                  <a:pt x="2671088" y="745568"/>
                  <a:pt x="2632914" y="705084"/>
                  <a:pt x="2589554" y="670669"/>
                </a:cubicBezTo>
                <a:cubicBezTo>
                  <a:pt x="2533171" y="630211"/>
                  <a:pt x="2476266" y="612336"/>
                  <a:pt x="2418398" y="608732"/>
                </a:cubicBezTo>
                <a:cubicBezTo>
                  <a:pt x="2321952" y="602724"/>
                  <a:pt x="2222830" y="636358"/>
                  <a:pt x="2118985" y="671156"/>
                </a:cubicBezTo>
                <a:cubicBezTo>
                  <a:pt x="1984613" y="715675"/>
                  <a:pt x="1846151" y="761711"/>
                  <a:pt x="1707696" y="719705"/>
                </a:cubicBezTo>
                <a:cubicBezTo>
                  <a:pt x="1401764" y="626776"/>
                  <a:pt x="1203720" y="584525"/>
                  <a:pt x="997236" y="882157"/>
                </a:cubicBezTo>
                <a:cubicBezTo>
                  <a:pt x="941145" y="968771"/>
                  <a:pt x="892369" y="1059868"/>
                  <a:pt x="851359" y="1154475"/>
                </a:cubicBezTo>
                <a:cubicBezTo>
                  <a:pt x="824105" y="1213470"/>
                  <a:pt x="795885" y="1274403"/>
                  <a:pt x="763994" y="1332798"/>
                </a:cubicBezTo>
                <a:lnTo>
                  <a:pt x="711503" y="1414077"/>
                </a:lnTo>
                <a:lnTo>
                  <a:pt x="656651" y="1414077"/>
                </a:lnTo>
                <a:lnTo>
                  <a:pt x="723867" y="1310054"/>
                </a:lnTo>
                <a:cubicBezTo>
                  <a:pt x="754768" y="1253621"/>
                  <a:pt x="782812" y="1193244"/>
                  <a:pt x="809865" y="1134832"/>
                </a:cubicBezTo>
                <a:cubicBezTo>
                  <a:pt x="851757" y="1037668"/>
                  <a:pt x="901810" y="944177"/>
                  <a:pt x="959512" y="855392"/>
                </a:cubicBezTo>
                <a:cubicBezTo>
                  <a:pt x="1195789" y="514836"/>
                  <a:pt x="1438267" y="589694"/>
                  <a:pt x="1721776" y="675307"/>
                </a:cubicBezTo>
                <a:cubicBezTo>
                  <a:pt x="1845894" y="712728"/>
                  <a:pt x="1971528" y="671080"/>
                  <a:pt x="2104555" y="626764"/>
                </a:cubicBezTo>
                <a:cubicBezTo>
                  <a:pt x="2210106" y="591738"/>
                  <a:pt x="2317925" y="555961"/>
                  <a:pt x="2425155" y="563341"/>
                </a:cubicBezTo>
                <a:close/>
                <a:moveTo>
                  <a:pt x="2435511" y="423142"/>
                </a:moveTo>
                <a:cubicBezTo>
                  <a:pt x="2503025" y="427725"/>
                  <a:pt x="2570296" y="448645"/>
                  <a:pt x="2636776" y="496057"/>
                </a:cubicBezTo>
                <a:cubicBezTo>
                  <a:pt x="2686254" y="534550"/>
                  <a:pt x="2729780" y="580007"/>
                  <a:pt x="2766036" y="631044"/>
                </a:cubicBezTo>
                <a:cubicBezTo>
                  <a:pt x="2815036" y="693719"/>
                  <a:pt x="2862067" y="754397"/>
                  <a:pt x="2930822" y="781376"/>
                </a:cubicBezTo>
                <a:cubicBezTo>
                  <a:pt x="3015056" y="815267"/>
                  <a:pt x="3105729" y="792108"/>
                  <a:pt x="3199525" y="767428"/>
                </a:cubicBezTo>
                <a:cubicBezTo>
                  <a:pt x="3266151" y="746057"/>
                  <a:pt x="3335379" y="733930"/>
                  <a:pt x="3405239" y="731385"/>
                </a:cubicBezTo>
                <a:cubicBezTo>
                  <a:pt x="3607769" y="733394"/>
                  <a:pt x="3783160" y="840098"/>
                  <a:pt x="3851932" y="1004640"/>
                </a:cubicBezTo>
                <a:cubicBezTo>
                  <a:pt x="3870548" y="1051778"/>
                  <a:pt x="3884779" y="1100482"/>
                  <a:pt x="3894530" y="1150223"/>
                </a:cubicBezTo>
                <a:cubicBezTo>
                  <a:pt x="3902126" y="1190447"/>
                  <a:pt x="3912307" y="1230133"/>
                  <a:pt x="3925007" y="1269030"/>
                </a:cubicBezTo>
                <a:cubicBezTo>
                  <a:pt x="3939347" y="1309639"/>
                  <a:pt x="3957432" y="1346598"/>
                  <a:pt x="3978772" y="1380359"/>
                </a:cubicBezTo>
                <a:lnTo>
                  <a:pt x="4005592" y="1414077"/>
                </a:lnTo>
                <a:lnTo>
                  <a:pt x="3946905" y="1414077"/>
                </a:lnTo>
                <a:lnTo>
                  <a:pt x="3939286" y="1404302"/>
                </a:lnTo>
                <a:cubicBezTo>
                  <a:pt x="3916883" y="1368187"/>
                  <a:pt x="3897802" y="1328583"/>
                  <a:pt x="3882553" y="1284996"/>
                </a:cubicBezTo>
                <a:cubicBezTo>
                  <a:pt x="3868875" y="1244237"/>
                  <a:pt x="3858059" y="1202596"/>
                  <a:pt x="3850195" y="1160375"/>
                </a:cubicBezTo>
                <a:cubicBezTo>
                  <a:pt x="3841407" y="1112430"/>
                  <a:pt x="3828285" y="1065382"/>
                  <a:pt x="3811017" y="1019827"/>
                </a:cubicBezTo>
                <a:lnTo>
                  <a:pt x="3802092" y="1001568"/>
                </a:lnTo>
                <a:cubicBezTo>
                  <a:pt x="3763687" y="930351"/>
                  <a:pt x="3706128" y="871231"/>
                  <a:pt x="3635873" y="830836"/>
                </a:cubicBezTo>
                <a:cubicBezTo>
                  <a:pt x="3565620" y="790441"/>
                  <a:pt x="3485409" y="770342"/>
                  <a:pt x="3404177" y="772768"/>
                </a:cubicBezTo>
                <a:cubicBezTo>
                  <a:pt x="3338814" y="775661"/>
                  <a:pt x="3274065" y="787220"/>
                  <a:pt x="3211715" y="807205"/>
                </a:cubicBezTo>
                <a:cubicBezTo>
                  <a:pt x="3112050" y="834722"/>
                  <a:pt x="3011237" y="861864"/>
                  <a:pt x="2913296" y="823642"/>
                </a:cubicBezTo>
                <a:cubicBezTo>
                  <a:pt x="2832335" y="791508"/>
                  <a:pt x="2779540" y="724001"/>
                  <a:pt x="2728673" y="658453"/>
                </a:cubicBezTo>
                <a:cubicBezTo>
                  <a:pt x="2695243" y="610533"/>
                  <a:pt x="2655063" y="567619"/>
                  <a:pt x="2609439" y="531100"/>
                </a:cubicBezTo>
                <a:cubicBezTo>
                  <a:pt x="2550169" y="488809"/>
                  <a:pt x="2489957" y="470050"/>
                  <a:pt x="2428653" y="466166"/>
                </a:cubicBezTo>
                <a:cubicBezTo>
                  <a:pt x="2326479" y="459693"/>
                  <a:pt x="2221269" y="494543"/>
                  <a:pt x="2112323" y="530642"/>
                </a:cubicBezTo>
                <a:cubicBezTo>
                  <a:pt x="1971312" y="577416"/>
                  <a:pt x="1825617" y="625501"/>
                  <a:pt x="1680218" y="581141"/>
                </a:cubicBezTo>
                <a:cubicBezTo>
                  <a:pt x="1356890" y="482289"/>
                  <a:pt x="1147860" y="437291"/>
                  <a:pt x="930467" y="751231"/>
                </a:cubicBezTo>
                <a:cubicBezTo>
                  <a:pt x="871167" y="842327"/>
                  <a:pt x="819880" y="938326"/>
                  <a:pt x="777260" y="1038212"/>
                </a:cubicBezTo>
                <a:cubicBezTo>
                  <a:pt x="748217" y="1100481"/>
                  <a:pt x="719368" y="1166062"/>
                  <a:pt x="685874" y="1227164"/>
                </a:cubicBezTo>
                <a:cubicBezTo>
                  <a:pt x="660444" y="1273559"/>
                  <a:pt x="632837" y="1318341"/>
                  <a:pt x="603347" y="1361694"/>
                </a:cubicBezTo>
                <a:lnTo>
                  <a:pt x="564327" y="1414077"/>
                </a:lnTo>
                <a:lnTo>
                  <a:pt x="506996" y="1414077"/>
                </a:lnTo>
                <a:lnTo>
                  <a:pt x="563927" y="1337915"/>
                </a:lnTo>
                <a:cubicBezTo>
                  <a:pt x="592878" y="1295477"/>
                  <a:pt x="619933" y="1251678"/>
                  <a:pt x="644796" y="1206343"/>
                </a:cubicBezTo>
                <a:cubicBezTo>
                  <a:pt x="677279" y="1146214"/>
                  <a:pt x="707108" y="1083580"/>
                  <a:pt x="735357" y="1021683"/>
                </a:cubicBezTo>
                <a:cubicBezTo>
                  <a:pt x="779083" y="919336"/>
                  <a:pt x="831593" y="820919"/>
                  <a:pt x="892340" y="727577"/>
                </a:cubicBezTo>
                <a:cubicBezTo>
                  <a:pt x="1140434" y="369683"/>
                  <a:pt x="1397035" y="448709"/>
                  <a:pt x="1694267" y="539650"/>
                </a:cubicBezTo>
                <a:cubicBezTo>
                  <a:pt x="1825368" y="579465"/>
                  <a:pt x="1957780" y="535895"/>
                  <a:pt x="2098415" y="489328"/>
                </a:cubicBezTo>
                <a:cubicBezTo>
                  <a:pt x="2209780" y="453238"/>
                  <a:pt x="2322986" y="415502"/>
                  <a:pt x="2435511" y="423142"/>
                </a:cubicBezTo>
                <a:close/>
                <a:moveTo>
                  <a:pt x="2446406" y="282046"/>
                </a:moveTo>
                <a:cubicBezTo>
                  <a:pt x="2517321" y="287124"/>
                  <a:pt x="2587989" y="309385"/>
                  <a:pt x="2657718" y="359362"/>
                </a:cubicBezTo>
                <a:cubicBezTo>
                  <a:pt x="2709553" y="400415"/>
                  <a:pt x="2755160" y="448773"/>
                  <a:pt x="2793073" y="502884"/>
                </a:cubicBezTo>
                <a:cubicBezTo>
                  <a:pt x="2845299" y="569229"/>
                  <a:pt x="2894276" y="632858"/>
                  <a:pt x="2967308" y="661640"/>
                </a:cubicBezTo>
                <a:cubicBezTo>
                  <a:pt x="3055175" y="696085"/>
                  <a:pt x="3150373" y="670291"/>
                  <a:pt x="3251186" y="643151"/>
                </a:cubicBezTo>
                <a:cubicBezTo>
                  <a:pt x="3320757" y="620583"/>
                  <a:pt x="3393159" y="607897"/>
                  <a:pt x="3466207" y="605399"/>
                </a:cubicBezTo>
                <a:cubicBezTo>
                  <a:pt x="3678844" y="608280"/>
                  <a:pt x="3862703" y="720462"/>
                  <a:pt x="3934277" y="892732"/>
                </a:cubicBezTo>
                <a:cubicBezTo>
                  <a:pt x="3953669" y="943481"/>
                  <a:pt x="3968257" y="995886"/>
                  <a:pt x="3977925" y="1049363"/>
                </a:cubicBezTo>
                <a:cubicBezTo>
                  <a:pt x="3985856" y="1091752"/>
                  <a:pt x="3996617" y="1133603"/>
                  <a:pt x="4010081" y="1174567"/>
                </a:cubicBezTo>
                <a:cubicBezTo>
                  <a:pt x="4040114" y="1260292"/>
                  <a:pt x="4085940" y="1330603"/>
                  <a:pt x="4143421" y="1389306"/>
                </a:cubicBezTo>
                <a:lnTo>
                  <a:pt x="4172730" y="1414077"/>
                </a:lnTo>
                <a:lnTo>
                  <a:pt x="4102874" y="1414077"/>
                </a:lnTo>
                <a:lnTo>
                  <a:pt x="4025812" y="1315583"/>
                </a:lnTo>
                <a:cubicBezTo>
                  <a:pt x="4002146" y="1277693"/>
                  <a:pt x="3981920" y="1236165"/>
                  <a:pt x="3965647" y="1190488"/>
                </a:cubicBezTo>
                <a:cubicBezTo>
                  <a:pt x="3951566" y="1147552"/>
                  <a:pt x="3940341" y="1103736"/>
                  <a:pt x="3932030" y="1059300"/>
                </a:cubicBezTo>
                <a:cubicBezTo>
                  <a:pt x="3923039" y="1008674"/>
                  <a:pt x="3909306" y="959023"/>
                  <a:pt x="3891022" y="911023"/>
                </a:cubicBezTo>
                <a:lnTo>
                  <a:pt x="3881311" y="891186"/>
                </a:lnTo>
                <a:cubicBezTo>
                  <a:pt x="3840850" y="816888"/>
                  <a:pt x="3780530" y="755209"/>
                  <a:pt x="3707021" y="712963"/>
                </a:cubicBezTo>
                <a:cubicBezTo>
                  <a:pt x="3633508" y="670721"/>
                  <a:pt x="3549683" y="649583"/>
                  <a:pt x="3464733" y="651845"/>
                </a:cubicBezTo>
                <a:cubicBezTo>
                  <a:pt x="3395889" y="654970"/>
                  <a:pt x="3327785" y="667263"/>
                  <a:pt x="3262140" y="688313"/>
                </a:cubicBezTo>
                <a:cubicBezTo>
                  <a:pt x="3160313" y="717362"/>
                  <a:pt x="3052492" y="745013"/>
                  <a:pt x="2949745" y="703863"/>
                </a:cubicBezTo>
                <a:cubicBezTo>
                  <a:pt x="2864365" y="669596"/>
                  <a:pt x="2810058" y="599964"/>
                  <a:pt x="2756500" y="529922"/>
                </a:cubicBezTo>
                <a:cubicBezTo>
                  <a:pt x="2720564" y="479901"/>
                  <a:pt x="2677615" y="435290"/>
                  <a:pt x="2628970" y="397472"/>
                </a:cubicBezTo>
                <a:cubicBezTo>
                  <a:pt x="2566532" y="352770"/>
                  <a:pt x="2503158" y="332873"/>
                  <a:pt x="2438667" y="328638"/>
                </a:cubicBezTo>
                <a:cubicBezTo>
                  <a:pt x="2331183" y="321581"/>
                  <a:pt x="2220597" y="358030"/>
                  <a:pt x="2106056" y="395663"/>
                </a:cubicBezTo>
                <a:cubicBezTo>
                  <a:pt x="1957459" y="443732"/>
                  <a:pt x="1804766" y="495271"/>
                  <a:pt x="1652387" y="448518"/>
                </a:cubicBezTo>
                <a:cubicBezTo>
                  <a:pt x="1312455" y="343368"/>
                  <a:pt x="1092575" y="295959"/>
                  <a:pt x="863380" y="626290"/>
                </a:cubicBezTo>
                <a:cubicBezTo>
                  <a:pt x="801519" y="721168"/>
                  <a:pt x="748001" y="821176"/>
                  <a:pt x="703424" y="925197"/>
                </a:cubicBezTo>
                <a:cubicBezTo>
                  <a:pt x="672632" y="990779"/>
                  <a:pt x="641237" y="1057095"/>
                  <a:pt x="606312" y="1122215"/>
                </a:cubicBezTo>
                <a:cubicBezTo>
                  <a:pt x="552926" y="1219725"/>
                  <a:pt x="490338" y="1310397"/>
                  <a:pt x="421040" y="1395794"/>
                </a:cubicBezTo>
                <a:lnTo>
                  <a:pt x="405061" y="1414077"/>
                </a:lnTo>
                <a:lnTo>
                  <a:pt x="346637" y="1414077"/>
                </a:lnTo>
                <a:lnTo>
                  <a:pt x="385336" y="1369804"/>
                </a:lnTo>
                <a:cubicBezTo>
                  <a:pt x="453483" y="1285827"/>
                  <a:pt x="514897" y="1196832"/>
                  <a:pt x="567139" y="1101432"/>
                </a:cubicBezTo>
                <a:cubicBezTo>
                  <a:pt x="601664" y="1038408"/>
                  <a:pt x="631713" y="970351"/>
                  <a:pt x="662295" y="907304"/>
                </a:cubicBezTo>
                <a:cubicBezTo>
                  <a:pt x="707907" y="800034"/>
                  <a:pt x="762852" y="696944"/>
                  <a:pt x="826450" y="599154"/>
                </a:cubicBezTo>
                <a:cubicBezTo>
                  <a:pt x="1086406" y="223958"/>
                  <a:pt x="1355745" y="307313"/>
                  <a:pt x="1667629" y="403548"/>
                </a:cubicBezTo>
                <a:cubicBezTo>
                  <a:pt x="1805711" y="445756"/>
                  <a:pt x="1945140" y="399724"/>
                  <a:pt x="2092970" y="351067"/>
                </a:cubicBezTo>
                <a:cubicBezTo>
                  <a:pt x="2209338" y="312846"/>
                  <a:pt x="2328216" y="273581"/>
                  <a:pt x="2446406" y="282046"/>
                </a:cubicBezTo>
                <a:close/>
                <a:moveTo>
                  <a:pt x="2460016" y="138813"/>
                </a:moveTo>
                <a:cubicBezTo>
                  <a:pt x="2534221" y="144228"/>
                  <a:pt x="2608136" y="167661"/>
                  <a:pt x="2681048" y="220065"/>
                </a:cubicBezTo>
                <a:cubicBezTo>
                  <a:pt x="2735193" y="263254"/>
                  <a:pt x="2782762" y="314005"/>
                  <a:pt x="2822344" y="370792"/>
                </a:cubicBezTo>
                <a:cubicBezTo>
                  <a:pt x="2876666" y="441420"/>
                  <a:pt x="2927887" y="507716"/>
                  <a:pt x="3004783" y="538465"/>
                </a:cubicBezTo>
                <a:cubicBezTo>
                  <a:pt x="3097101" y="575089"/>
                  <a:pt x="3196946" y="547945"/>
                  <a:pt x="3302858" y="519327"/>
                </a:cubicBezTo>
                <a:cubicBezTo>
                  <a:pt x="3375125" y="496505"/>
                  <a:pt x="3450148" y="483633"/>
                  <a:pt x="3525814" y="481034"/>
                </a:cubicBezTo>
                <a:cubicBezTo>
                  <a:pt x="3748543" y="483788"/>
                  <a:pt x="3940499" y="601646"/>
                  <a:pt x="4015300" y="782484"/>
                </a:cubicBezTo>
                <a:cubicBezTo>
                  <a:pt x="4035708" y="835677"/>
                  <a:pt x="4050947" y="890726"/>
                  <a:pt x="4060778" y="946844"/>
                </a:cubicBezTo>
                <a:cubicBezTo>
                  <a:pt x="4069368" y="991401"/>
                  <a:pt x="4080545" y="1035418"/>
                  <a:pt x="4094237" y="1078652"/>
                </a:cubicBezTo>
                <a:cubicBezTo>
                  <a:pt x="4141674" y="1214358"/>
                  <a:pt x="4226308" y="1313359"/>
                  <a:pt x="4333475" y="1389262"/>
                </a:cubicBezTo>
                <a:lnTo>
                  <a:pt x="4374699" y="1414077"/>
                </a:lnTo>
                <a:lnTo>
                  <a:pt x="4292162" y="1414077"/>
                </a:lnTo>
                <a:lnTo>
                  <a:pt x="4200486" y="1335004"/>
                </a:lnTo>
                <a:cubicBezTo>
                  <a:pt x="4137729" y="1269611"/>
                  <a:pt x="4087391" y="1191050"/>
                  <a:pt x="4053889" y="1095006"/>
                </a:cubicBezTo>
                <a:cubicBezTo>
                  <a:pt x="4039308" y="1050059"/>
                  <a:pt x="4027542" y="1004197"/>
                  <a:pt x="4018732" y="957752"/>
                </a:cubicBezTo>
                <a:cubicBezTo>
                  <a:pt x="4009505" y="904474"/>
                  <a:pt x="3995156" y="852229"/>
                  <a:pt x="3975893" y="801745"/>
                </a:cubicBezTo>
                <a:lnTo>
                  <a:pt x="3965436" y="780369"/>
                </a:lnTo>
                <a:cubicBezTo>
                  <a:pt x="3891490" y="628962"/>
                  <a:pt x="3722019" y="530416"/>
                  <a:pt x="3527990" y="529029"/>
                </a:cubicBezTo>
                <a:cubicBezTo>
                  <a:pt x="3455765" y="531824"/>
                  <a:pt x="3384214" y="544472"/>
                  <a:pt x="3315321" y="566620"/>
                </a:cubicBezTo>
                <a:cubicBezTo>
                  <a:pt x="3204199" y="595418"/>
                  <a:pt x="3093046" y="627124"/>
                  <a:pt x="2985253" y="583588"/>
                </a:cubicBezTo>
                <a:cubicBezTo>
                  <a:pt x="2896581" y="548516"/>
                  <a:pt x="2839057" y="473265"/>
                  <a:pt x="2783392" y="400893"/>
                </a:cubicBezTo>
                <a:cubicBezTo>
                  <a:pt x="2746562" y="347684"/>
                  <a:pt x="2702276" y="300003"/>
                  <a:pt x="2651866" y="259293"/>
                </a:cubicBezTo>
                <a:cubicBezTo>
                  <a:pt x="2586554" y="212042"/>
                  <a:pt x="2520100" y="190978"/>
                  <a:pt x="2452397" y="186439"/>
                </a:cubicBezTo>
                <a:cubicBezTo>
                  <a:pt x="2339556" y="178877"/>
                  <a:pt x="2223250" y="217223"/>
                  <a:pt x="2102989" y="256752"/>
                </a:cubicBezTo>
                <a:cubicBezTo>
                  <a:pt x="1947552" y="307660"/>
                  <a:pt x="1787274" y="360495"/>
                  <a:pt x="1627773" y="311016"/>
                </a:cubicBezTo>
                <a:cubicBezTo>
                  <a:pt x="1271005" y="200105"/>
                  <a:pt x="1040096" y="149911"/>
                  <a:pt x="799854" y="496220"/>
                </a:cubicBezTo>
                <a:cubicBezTo>
                  <a:pt x="734168" y="596793"/>
                  <a:pt x="677298" y="702820"/>
                  <a:pt x="629810" y="813059"/>
                </a:cubicBezTo>
                <a:cubicBezTo>
                  <a:pt x="597983" y="881501"/>
                  <a:pt x="565756" y="953050"/>
                  <a:pt x="528495" y="1019324"/>
                </a:cubicBezTo>
                <a:cubicBezTo>
                  <a:pt x="472445" y="1121511"/>
                  <a:pt x="406781" y="1216518"/>
                  <a:pt x="334096" y="1305986"/>
                </a:cubicBezTo>
                <a:lnTo>
                  <a:pt x="239521" y="1414077"/>
                </a:lnTo>
                <a:lnTo>
                  <a:pt x="179811" y="1414077"/>
                </a:lnTo>
                <a:lnTo>
                  <a:pt x="188073" y="1405792"/>
                </a:lnTo>
                <a:cubicBezTo>
                  <a:pt x="305074" y="1281268"/>
                  <a:pt x="409106" y="1146628"/>
                  <a:pt x="491344" y="996598"/>
                </a:cubicBezTo>
                <a:cubicBezTo>
                  <a:pt x="527391" y="930947"/>
                  <a:pt x="559789" y="860710"/>
                  <a:pt x="591041" y="793054"/>
                </a:cubicBezTo>
                <a:cubicBezTo>
                  <a:pt x="638791" y="680230"/>
                  <a:pt x="696235" y="571707"/>
                  <a:pt x="762705" y="468670"/>
                </a:cubicBezTo>
                <a:cubicBezTo>
                  <a:pt x="1034904" y="75961"/>
                  <a:pt x="1316644" y="163893"/>
                  <a:pt x="1643220" y="265458"/>
                </a:cubicBezTo>
                <a:cubicBezTo>
                  <a:pt x="1788793" y="310194"/>
                  <a:pt x="1934863" y="261906"/>
                  <a:pt x="2089886" y="211164"/>
                </a:cubicBezTo>
                <a:cubicBezTo>
                  <a:pt x="2211863" y="170812"/>
                  <a:pt x="2336341" y="129789"/>
                  <a:pt x="2460016" y="138813"/>
                </a:cubicBezTo>
                <a:close/>
                <a:moveTo>
                  <a:pt x="2470868" y="1351"/>
                </a:moveTo>
                <a:cubicBezTo>
                  <a:pt x="2548308" y="7077"/>
                  <a:pt x="2625394" y="31628"/>
                  <a:pt x="2701321" y="86503"/>
                </a:cubicBezTo>
                <a:cubicBezTo>
                  <a:pt x="2758298" y="131563"/>
                  <a:pt x="2808091" y="184843"/>
                  <a:pt x="2849143" y="244650"/>
                </a:cubicBezTo>
                <a:cubicBezTo>
                  <a:pt x="2905966" y="318399"/>
                  <a:pt x="2959479" y="388404"/>
                  <a:pt x="3040026" y="420701"/>
                </a:cubicBezTo>
                <a:cubicBezTo>
                  <a:pt x="3138406" y="457805"/>
                  <a:pt x="3241745" y="430880"/>
                  <a:pt x="3352472" y="401293"/>
                </a:cubicBezTo>
                <a:cubicBezTo>
                  <a:pt x="3428665" y="376566"/>
                  <a:pt x="3507910" y="362596"/>
                  <a:pt x="3587899" y="359810"/>
                </a:cubicBezTo>
                <a:cubicBezTo>
                  <a:pt x="3820140" y="363226"/>
                  <a:pt x="4020746" y="486932"/>
                  <a:pt x="4098560" y="675921"/>
                </a:cubicBezTo>
                <a:cubicBezTo>
                  <a:pt x="4119430" y="730849"/>
                  <a:pt x="4134893" y="787703"/>
                  <a:pt x="4144774" y="845719"/>
                </a:cubicBezTo>
                <a:cubicBezTo>
                  <a:pt x="4153697" y="892445"/>
                  <a:pt x="4165417" y="938583"/>
                  <a:pt x="4179868" y="983888"/>
                </a:cubicBezTo>
                <a:cubicBezTo>
                  <a:pt x="4245262" y="1173171"/>
                  <a:pt x="4380499" y="1294418"/>
                  <a:pt x="4548746" y="1381200"/>
                </a:cubicBezTo>
                <a:lnTo>
                  <a:pt x="4622006" y="1414077"/>
                </a:lnTo>
                <a:lnTo>
                  <a:pt x="4512601" y="1414077"/>
                </a:lnTo>
                <a:lnTo>
                  <a:pt x="4397816" y="1343884"/>
                </a:lnTo>
                <a:cubicBezTo>
                  <a:pt x="4281696" y="1260239"/>
                  <a:pt x="4189670" y="1150658"/>
                  <a:pt x="4137371" y="999817"/>
                </a:cubicBezTo>
                <a:cubicBezTo>
                  <a:pt x="4121931" y="952818"/>
                  <a:pt x="4109764" y="904774"/>
                  <a:pt x="4100990" y="856040"/>
                </a:cubicBezTo>
                <a:cubicBezTo>
                  <a:pt x="4091009" y="800220"/>
                  <a:pt x="4075892" y="745444"/>
                  <a:pt x="4055865" y="692429"/>
                </a:cubicBezTo>
                <a:cubicBezTo>
                  <a:pt x="4052059" y="684652"/>
                  <a:pt x="4048292" y="676915"/>
                  <a:pt x="4044491" y="669134"/>
                </a:cubicBezTo>
                <a:cubicBezTo>
                  <a:pt x="3967088" y="510703"/>
                  <a:pt x="3790344" y="408100"/>
                  <a:pt x="3586628" y="405672"/>
                </a:cubicBezTo>
                <a:cubicBezTo>
                  <a:pt x="3511063" y="408642"/>
                  <a:pt x="3436213" y="421891"/>
                  <a:pt x="3364202" y="445090"/>
                </a:cubicBezTo>
                <a:cubicBezTo>
                  <a:pt x="3250918" y="475421"/>
                  <a:pt x="3133001" y="505146"/>
                  <a:pt x="3022498" y="462968"/>
                </a:cubicBezTo>
                <a:cubicBezTo>
                  <a:pt x="2929965" y="425927"/>
                  <a:pt x="2869941" y="347555"/>
                  <a:pt x="2811781" y="272057"/>
                </a:cubicBezTo>
                <a:cubicBezTo>
                  <a:pt x="2773192" y="216028"/>
                  <a:pt x="2726714" y="165863"/>
                  <a:pt x="2673759" y="123086"/>
                </a:cubicBezTo>
                <a:cubicBezTo>
                  <a:pt x="2604968" y="73547"/>
                  <a:pt x="2535190" y="51347"/>
                  <a:pt x="2464211" y="46442"/>
                </a:cubicBezTo>
                <a:cubicBezTo>
                  <a:pt x="2345912" y="38268"/>
                  <a:pt x="2224273" y="78138"/>
                  <a:pt x="2098293" y="119563"/>
                </a:cubicBezTo>
                <a:cubicBezTo>
                  <a:pt x="1938214" y="171819"/>
                  <a:pt x="1768747" y="227647"/>
                  <a:pt x="1601888" y="175976"/>
                </a:cubicBezTo>
                <a:cubicBezTo>
                  <a:pt x="1228138" y="58980"/>
                  <a:pt x="985987" y="5584"/>
                  <a:pt x="734338" y="369069"/>
                </a:cubicBezTo>
                <a:cubicBezTo>
                  <a:pt x="666080" y="474212"/>
                  <a:pt x="607008" y="585000"/>
                  <a:pt x="557717" y="700157"/>
                </a:cubicBezTo>
                <a:cubicBezTo>
                  <a:pt x="526438" y="770719"/>
                  <a:pt x="490685" y="844953"/>
                  <a:pt x="452238" y="915710"/>
                </a:cubicBezTo>
                <a:cubicBezTo>
                  <a:pt x="364440" y="1075835"/>
                  <a:pt x="253902" y="1219072"/>
                  <a:pt x="129837" y="1351220"/>
                </a:cubicBezTo>
                <a:lnTo>
                  <a:pt x="67191" y="1414077"/>
                </a:lnTo>
                <a:lnTo>
                  <a:pt x="0" y="1414077"/>
                </a:lnTo>
                <a:lnTo>
                  <a:pt x="93378" y="1320473"/>
                </a:lnTo>
                <a:cubicBezTo>
                  <a:pt x="215894" y="1190154"/>
                  <a:pt x="324868" y="1049232"/>
                  <a:pt x="411180" y="891994"/>
                </a:cubicBezTo>
                <a:cubicBezTo>
                  <a:pt x="449016" y="822990"/>
                  <a:pt x="482437" y="749906"/>
                  <a:pt x="515651" y="679353"/>
                </a:cubicBezTo>
                <a:cubicBezTo>
                  <a:pt x="565614" y="561761"/>
                  <a:pt x="625921" y="448776"/>
                  <a:pt x="695810" y="341677"/>
                </a:cubicBezTo>
                <a:cubicBezTo>
                  <a:pt x="980412" y="-66211"/>
                  <a:pt x="1274479" y="26214"/>
                  <a:pt x="1616362" y="132368"/>
                </a:cubicBezTo>
                <a:cubicBezTo>
                  <a:pt x="1769679" y="182031"/>
                  <a:pt x="1921980" y="129703"/>
                  <a:pt x="2084435" y="76332"/>
                </a:cubicBezTo>
                <a:cubicBezTo>
                  <a:pt x="2211748" y="34550"/>
                  <a:pt x="2341800" y="-8193"/>
                  <a:pt x="2470868" y="1351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EA6E22BC-3B57-D0F3-5F47-892E602B4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364720-A4FE-32BA-48BB-9904EC4D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off page </a:t>
            </a:r>
            <a:r>
              <a:rPr lang="en-US" dirty="0" err="1"/>
              <a:t>seo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49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89D43-7D76-7609-53D5-B9471A770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E871D5-71EC-924D-667A-B363D155E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C60FAA3D-1A0B-3957-3B0D-4A631BDE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BB889AA-3C2F-FDF5-522E-2F5668AA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B75863-A9D8-1C63-C88E-308D3A55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 Social media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AF074-5043-67C3-9951-217284F722A5}"/>
              </a:ext>
            </a:extLst>
          </p:cNvPr>
          <p:cNvSpPr txBox="1"/>
          <p:nvPr/>
        </p:nvSpPr>
        <p:spPr>
          <a:xfrm>
            <a:off x="895268" y="1869897"/>
            <a:ext cx="61178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Tech Mahindra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X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150k</a:t>
            </a:r>
            <a:r>
              <a:rPr lang="en-US" sz="2400" b="1" dirty="0">
                <a:solidFill>
                  <a:schemeClr val="bg1"/>
                </a:solidFill>
              </a:rPr>
              <a:t> followers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Fb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170k</a:t>
            </a:r>
            <a:r>
              <a:rPr lang="en-US" sz="2400" b="1" dirty="0">
                <a:solidFill>
                  <a:schemeClr val="bg1"/>
                </a:solidFill>
              </a:rPr>
              <a:t> followers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Insta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61.4k</a:t>
            </a:r>
            <a:r>
              <a:rPr lang="en-US" sz="2400" b="1" dirty="0">
                <a:solidFill>
                  <a:schemeClr val="bg1"/>
                </a:solidFill>
              </a:rPr>
              <a:t> followers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</a:rPr>
              <a:t>Youtube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13k</a:t>
            </a:r>
            <a:r>
              <a:rPr lang="en-US" sz="2400" b="1" dirty="0">
                <a:solidFill>
                  <a:schemeClr val="bg1"/>
                </a:solidFill>
              </a:rPr>
              <a:t> followers </a:t>
            </a:r>
          </a:p>
          <a:p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23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2687AD-72AF-5973-86B7-440C4E18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9FAE1-B1CA-A3F4-A904-6059AD415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2DD596B7-72EC-1177-DB8B-7B5DC3833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94BD4B5-C80E-C8BF-C6F0-906556581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87C8ED9-E792-07FB-E1CC-28A1AC76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2. backlinks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4B7AD-C295-6564-192B-626EB1B1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25" y="1771329"/>
            <a:ext cx="5314950" cy="188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CC88F-BC15-7E39-981F-B56F39A32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675" y="3657279"/>
            <a:ext cx="53149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4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ABD18-8D4D-E2A5-55A6-CACB60131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77ED53-2DFA-B724-AAE3-133020385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79A2852C-C3B9-128D-E8B9-78DD4CA72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D3FDB42-AD6A-488A-1072-524672505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2E2C206-A986-7502-99B5-F20A271C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2. backlinks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88DF7-5311-4D80-AB2C-DFC424405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384"/>
            <a:ext cx="12192000" cy="44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8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C95905-D0F2-F9FC-597D-FAB39D61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D4E0F-1365-DC8D-612F-466614E67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7EAA3981-E194-3E84-C5B5-EF18B8DC4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82B0FE7-229C-6220-46AE-B18DF1522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AEF321E-88E6-DBAE-5CF3-E2208D8E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 Da &amp; pa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E256D-A776-4215-7226-90AFB6A6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2395537"/>
            <a:ext cx="7734300" cy="2066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2FD3C-C928-A83C-4E22-C1EF91FF2EB8}"/>
              </a:ext>
            </a:extLst>
          </p:cNvPr>
          <p:cNvSpPr txBox="1"/>
          <p:nvPr/>
        </p:nvSpPr>
        <p:spPr>
          <a:xfrm>
            <a:off x="4431587" y="4911315"/>
            <a:ext cx="6102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Strong authority site</a:t>
            </a:r>
          </a:p>
        </p:txBody>
      </p:sp>
    </p:spTree>
    <p:extLst>
      <p:ext uri="{BB962C8B-B14F-4D97-AF65-F5344CB8AC3E}">
        <p14:creationId xmlns:p14="http://schemas.microsoft.com/office/powerpoint/2010/main" val="188916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1" descr="People looking at a piece of paper">
            <a:extLst>
              <a:ext uri="{FF2B5EF4-FFF2-40B4-BE49-F238E27FC236}">
                <a16:creationId xmlns:a16="http://schemas.microsoft.com/office/drawing/2014/main" id="{BCE75CBB-BEF2-D357-6F3F-71A72869DA9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3810" b="3810"/>
          <a:stretch/>
        </p:blipFill>
        <p:spPr>
          <a:xfrm>
            <a:off x="0" y="3429000"/>
            <a:ext cx="5571742" cy="34290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B7A5C6A-1C16-7BD1-26E2-148AD656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</p:spPr>
        <p:txBody>
          <a:bodyPr/>
          <a:lstStyle/>
          <a:p>
            <a:r>
              <a:rPr lang="en-US" dirty="0"/>
              <a:t>Swot</a:t>
            </a:r>
            <a:br>
              <a:rPr lang="en-US" dirty="0"/>
            </a:br>
            <a:r>
              <a:rPr lang="en-US" dirty="0"/>
              <a:t>  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69312-2D35-F080-387F-1BBBE8F3E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BA36867C-39BE-D117-C320-365AD97A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10546318" y="-731282"/>
            <a:ext cx="914402" cy="2376963"/>
          </a:xfrm>
          <a:custGeom>
            <a:avLst/>
            <a:gdLst>
              <a:gd name="connsiteX0" fmla="*/ 0 w 914402"/>
              <a:gd name="connsiteY0" fmla="*/ 2376963 h 2376963"/>
              <a:gd name="connsiteX1" fmla="*/ 0 w 914402"/>
              <a:gd name="connsiteY1" fmla="*/ 1899066 h 2376963"/>
              <a:gd name="connsiteX2" fmla="*/ 115221 w 914402"/>
              <a:gd name="connsiteY2" fmla="*/ 1836526 h 2376963"/>
              <a:gd name="connsiteX3" fmla="*/ 459784 w 914402"/>
              <a:gd name="connsiteY3" fmla="*/ 1188481 h 2376963"/>
              <a:gd name="connsiteX4" fmla="*/ 115221 w 914402"/>
              <a:gd name="connsiteY4" fmla="*/ 540436 h 2376963"/>
              <a:gd name="connsiteX5" fmla="*/ 0 w 914402"/>
              <a:gd name="connsiteY5" fmla="*/ 477896 h 2376963"/>
              <a:gd name="connsiteX6" fmla="*/ 0 w 914402"/>
              <a:gd name="connsiteY6" fmla="*/ 0 h 2376963"/>
              <a:gd name="connsiteX7" fmla="*/ 159427 w 914402"/>
              <a:gd name="connsiteY7" fmla="*/ 49489 h 2376963"/>
              <a:gd name="connsiteX8" fmla="*/ 914402 w 914402"/>
              <a:gd name="connsiteY8" fmla="*/ 1188481 h 2376963"/>
              <a:gd name="connsiteX9" fmla="*/ 159427 w 914402"/>
              <a:gd name="connsiteY9" fmla="*/ 2327474 h 237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2" h="2376963">
                <a:moveTo>
                  <a:pt x="0" y="2376963"/>
                </a:moveTo>
                <a:lnTo>
                  <a:pt x="0" y="1899066"/>
                </a:lnTo>
                <a:lnTo>
                  <a:pt x="115221" y="1836526"/>
                </a:lnTo>
                <a:cubicBezTo>
                  <a:pt x="323105" y="1696082"/>
                  <a:pt x="459784" y="1458243"/>
                  <a:pt x="459784" y="1188481"/>
                </a:cubicBezTo>
                <a:cubicBezTo>
                  <a:pt x="459784" y="918719"/>
                  <a:pt x="323105" y="680880"/>
                  <a:pt x="115221" y="540436"/>
                </a:cubicBezTo>
                <a:lnTo>
                  <a:pt x="0" y="477896"/>
                </a:lnTo>
                <a:lnTo>
                  <a:pt x="0" y="0"/>
                </a:lnTo>
                <a:lnTo>
                  <a:pt x="159427" y="49489"/>
                </a:lnTo>
                <a:cubicBezTo>
                  <a:pt x="603094" y="237144"/>
                  <a:pt x="914402" y="676458"/>
                  <a:pt x="914402" y="1188481"/>
                </a:cubicBezTo>
                <a:cubicBezTo>
                  <a:pt x="914402" y="1700505"/>
                  <a:pt x="603094" y="2139818"/>
                  <a:pt x="159427" y="23274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1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69C16CF6-07B9-AE33-5231-FD70F0C1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2525" y="4595435"/>
            <a:ext cx="7742636" cy="2262565"/>
          </a:xfrm>
          <a:custGeom>
            <a:avLst/>
            <a:gdLst>
              <a:gd name="connsiteX0" fmla="*/ 3498634 w 7742636"/>
              <a:gd name="connsiteY0" fmla="*/ 2257119 h 2262565"/>
              <a:gd name="connsiteX1" fmla="*/ 3528275 w 7742636"/>
              <a:gd name="connsiteY1" fmla="*/ 2262565 h 2262565"/>
              <a:gd name="connsiteX2" fmla="*/ 3424743 w 7742636"/>
              <a:gd name="connsiteY2" fmla="*/ 2262565 h 2262565"/>
              <a:gd name="connsiteX3" fmla="*/ 3442914 w 7742636"/>
              <a:gd name="connsiteY3" fmla="*/ 2259196 h 2262565"/>
              <a:gd name="connsiteX4" fmla="*/ 3498634 w 7742636"/>
              <a:gd name="connsiteY4" fmla="*/ 2257119 h 2262565"/>
              <a:gd name="connsiteX5" fmla="*/ 3506847 w 7742636"/>
              <a:gd name="connsiteY5" fmla="*/ 2119025 h 2262565"/>
              <a:gd name="connsiteX6" fmla="*/ 3650326 w 7742636"/>
              <a:gd name="connsiteY6" fmla="*/ 2168429 h 2262565"/>
              <a:gd name="connsiteX7" fmla="*/ 3743791 w 7742636"/>
              <a:gd name="connsiteY7" fmla="*/ 2260802 h 2262565"/>
              <a:gd name="connsiteX8" fmla="*/ 3745325 w 7742636"/>
              <a:gd name="connsiteY8" fmla="*/ 2262565 h 2262565"/>
              <a:gd name="connsiteX9" fmla="*/ 3681030 w 7742636"/>
              <a:gd name="connsiteY9" fmla="*/ 2262565 h 2262565"/>
              <a:gd name="connsiteX10" fmla="*/ 3626243 w 7742636"/>
              <a:gd name="connsiteY10" fmla="*/ 2204234 h 2262565"/>
              <a:gd name="connsiteX11" fmla="*/ 3502745 w 7742636"/>
              <a:gd name="connsiteY11" fmla="*/ 2163084 h 2262565"/>
              <a:gd name="connsiteX12" fmla="*/ 3285866 w 7742636"/>
              <a:gd name="connsiteY12" fmla="*/ 2209951 h 2262565"/>
              <a:gd name="connsiteX13" fmla="*/ 2981568 w 7742636"/>
              <a:gd name="connsiteY13" fmla="*/ 2248987 h 2262565"/>
              <a:gd name="connsiteX14" fmla="*/ 2579656 w 7742636"/>
              <a:gd name="connsiteY14" fmla="*/ 2252756 h 2262565"/>
              <a:gd name="connsiteX15" fmla="*/ 2568544 w 7742636"/>
              <a:gd name="connsiteY15" fmla="*/ 2262565 h 2262565"/>
              <a:gd name="connsiteX16" fmla="*/ 2499633 w 7742636"/>
              <a:gd name="connsiteY16" fmla="*/ 2262565 h 2262565"/>
              <a:gd name="connsiteX17" fmla="*/ 2560689 w 7742636"/>
              <a:gd name="connsiteY17" fmla="*/ 2211259 h 2262565"/>
              <a:gd name="connsiteX18" fmla="*/ 2992498 w 7742636"/>
              <a:gd name="connsiteY18" fmla="*/ 2207068 h 2262565"/>
              <a:gd name="connsiteX19" fmla="*/ 3268878 w 7742636"/>
              <a:gd name="connsiteY19" fmla="*/ 2168249 h 2262565"/>
              <a:gd name="connsiteX20" fmla="*/ 3506847 w 7742636"/>
              <a:gd name="connsiteY20" fmla="*/ 2119025 h 2262565"/>
              <a:gd name="connsiteX21" fmla="*/ 3519836 w 7742636"/>
              <a:gd name="connsiteY21" fmla="*/ 1976981 h 2262565"/>
              <a:gd name="connsiteX22" fmla="*/ 3672881 w 7742636"/>
              <a:gd name="connsiteY22" fmla="*/ 2030495 h 2262565"/>
              <a:gd name="connsiteX23" fmla="*/ 3770501 w 7742636"/>
              <a:gd name="connsiteY23" fmla="*/ 2131399 h 2262565"/>
              <a:gd name="connsiteX24" fmla="*/ 3891714 w 7742636"/>
              <a:gd name="connsiteY24" fmla="*/ 2239042 h 2262565"/>
              <a:gd name="connsiteX25" fmla="*/ 4089008 w 7742636"/>
              <a:gd name="connsiteY25" fmla="*/ 2224383 h 2262565"/>
              <a:gd name="connsiteX26" fmla="*/ 4244551 w 7742636"/>
              <a:gd name="connsiteY26" fmla="*/ 2196472 h 2262565"/>
              <a:gd name="connsiteX27" fmla="*/ 4445179 w 7742636"/>
              <a:gd name="connsiteY27" fmla="*/ 2247673 h 2262565"/>
              <a:gd name="connsiteX28" fmla="*/ 4463566 w 7742636"/>
              <a:gd name="connsiteY28" fmla="*/ 2262565 h 2262565"/>
              <a:gd name="connsiteX29" fmla="*/ 4361702 w 7742636"/>
              <a:gd name="connsiteY29" fmla="*/ 2262565 h 2262565"/>
              <a:gd name="connsiteX30" fmla="*/ 4332236 w 7742636"/>
              <a:gd name="connsiteY30" fmla="*/ 2250885 h 2262565"/>
              <a:gd name="connsiteX31" fmla="*/ 4244446 w 7742636"/>
              <a:gd name="connsiteY31" fmla="*/ 2241759 h 2262565"/>
              <a:gd name="connsiteX32" fmla="*/ 4172231 w 7742636"/>
              <a:gd name="connsiteY32" fmla="*/ 2250339 h 2262565"/>
              <a:gd name="connsiteX33" fmla="*/ 4124048 w 7742636"/>
              <a:gd name="connsiteY33" fmla="*/ 2262565 h 2262565"/>
              <a:gd name="connsiteX34" fmla="*/ 3845363 w 7742636"/>
              <a:gd name="connsiteY34" fmla="*/ 2262565 h 2262565"/>
              <a:gd name="connsiteX35" fmla="*/ 3796498 w 7742636"/>
              <a:gd name="connsiteY35" fmla="*/ 2230516 h 2262565"/>
              <a:gd name="connsiteX36" fmla="*/ 3734286 w 7742636"/>
              <a:gd name="connsiteY36" fmla="*/ 2159182 h 2262565"/>
              <a:gd name="connsiteX37" fmla="*/ 3645673 w 7742636"/>
              <a:gd name="connsiteY37" fmla="*/ 2067826 h 2262565"/>
              <a:gd name="connsiteX38" fmla="*/ 3512170 w 7742636"/>
              <a:gd name="connsiteY38" fmla="*/ 2022657 h 2262565"/>
              <a:gd name="connsiteX39" fmla="*/ 3279494 w 7742636"/>
              <a:gd name="connsiteY39" fmla="*/ 2072190 h 2262565"/>
              <a:gd name="connsiteX40" fmla="*/ 2953830 w 7742636"/>
              <a:gd name="connsiteY40" fmla="*/ 2113005 h 2262565"/>
              <a:gd name="connsiteX41" fmla="*/ 2400327 w 7742636"/>
              <a:gd name="connsiteY41" fmla="*/ 2244479 h 2262565"/>
              <a:gd name="connsiteX42" fmla="*/ 2390651 w 7742636"/>
              <a:gd name="connsiteY42" fmla="*/ 2262565 h 2262565"/>
              <a:gd name="connsiteX43" fmla="*/ 2341119 w 7742636"/>
              <a:gd name="connsiteY43" fmla="*/ 2262565 h 2262565"/>
              <a:gd name="connsiteX44" fmla="*/ 2364119 w 7742636"/>
              <a:gd name="connsiteY44" fmla="*/ 2219836 h 2262565"/>
              <a:gd name="connsiteX45" fmla="*/ 2967296 w 7742636"/>
              <a:gd name="connsiteY45" fmla="*/ 2069351 h 2262565"/>
              <a:gd name="connsiteX46" fmla="*/ 3265221 w 7742636"/>
              <a:gd name="connsiteY46" fmla="*/ 2029127 h 2262565"/>
              <a:gd name="connsiteX47" fmla="*/ 3519836 w 7742636"/>
              <a:gd name="connsiteY47" fmla="*/ 1976981 h 2262565"/>
              <a:gd name="connsiteX48" fmla="*/ 3532263 w 7742636"/>
              <a:gd name="connsiteY48" fmla="*/ 1834366 h 2262565"/>
              <a:gd name="connsiteX49" fmla="*/ 3695740 w 7742636"/>
              <a:gd name="connsiteY49" fmla="*/ 1891341 h 2262565"/>
              <a:gd name="connsiteX50" fmla="*/ 3800093 w 7742636"/>
              <a:gd name="connsiteY50" fmla="*/ 1999077 h 2262565"/>
              <a:gd name="connsiteX51" fmla="*/ 3929962 w 7742636"/>
              <a:gd name="connsiteY51" fmla="*/ 2115514 h 2262565"/>
              <a:gd name="connsiteX52" fmla="*/ 4141830 w 7742636"/>
              <a:gd name="connsiteY52" fmla="*/ 2100003 h 2262565"/>
              <a:gd name="connsiteX53" fmla="*/ 4307268 w 7742636"/>
              <a:gd name="connsiteY53" fmla="*/ 2070600 h 2262565"/>
              <a:gd name="connsiteX54" fmla="*/ 4520619 w 7742636"/>
              <a:gd name="connsiteY54" fmla="*/ 2125135 h 2262565"/>
              <a:gd name="connsiteX55" fmla="*/ 4606489 w 7742636"/>
              <a:gd name="connsiteY55" fmla="*/ 2195502 h 2262565"/>
              <a:gd name="connsiteX56" fmla="*/ 4651641 w 7742636"/>
              <a:gd name="connsiteY56" fmla="*/ 2262565 h 2262565"/>
              <a:gd name="connsiteX57" fmla="*/ 4593281 w 7742636"/>
              <a:gd name="connsiteY57" fmla="*/ 2262565 h 2262565"/>
              <a:gd name="connsiteX58" fmla="*/ 4561799 w 7742636"/>
              <a:gd name="connsiteY58" fmla="*/ 2220722 h 2262565"/>
              <a:gd name="connsiteX59" fmla="*/ 4486728 w 7742636"/>
              <a:gd name="connsiteY59" fmla="*/ 2163518 h 2262565"/>
              <a:gd name="connsiteX60" fmla="*/ 4304783 w 7742636"/>
              <a:gd name="connsiteY60" fmla="*/ 2118948 h 2262565"/>
              <a:gd name="connsiteX61" fmla="*/ 4151577 w 7742636"/>
              <a:gd name="connsiteY61" fmla="*/ 2145704 h 2262565"/>
              <a:gd name="connsiteX62" fmla="*/ 3910833 w 7742636"/>
              <a:gd name="connsiteY62" fmla="*/ 2159474 h 2262565"/>
              <a:gd name="connsiteX63" fmla="*/ 3760965 w 7742636"/>
              <a:gd name="connsiteY63" fmla="*/ 2028801 h 2262565"/>
              <a:gd name="connsiteX64" fmla="*/ 3665012 w 7742636"/>
              <a:gd name="connsiteY64" fmla="*/ 1931351 h 2262565"/>
              <a:gd name="connsiteX65" fmla="*/ 3522494 w 7742636"/>
              <a:gd name="connsiteY65" fmla="*/ 1882054 h 2262565"/>
              <a:gd name="connsiteX66" fmla="*/ 3272656 w 7742636"/>
              <a:gd name="connsiteY66" fmla="*/ 1934571 h 2262565"/>
              <a:gd name="connsiteX67" fmla="*/ 2925424 w 7742636"/>
              <a:gd name="connsiteY67" fmla="*/ 1977745 h 2262565"/>
              <a:gd name="connsiteX68" fmla="*/ 2333043 w 7742636"/>
              <a:gd name="connsiteY68" fmla="*/ 2116695 h 2262565"/>
              <a:gd name="connsiteX69" fmla="*/ 2254872 w 7742636"/>
              <a:gd name="connsiteY69" fmla="*/ 2262565 h 2262565"/>
              <a:gd name="connsiteX70" fmla="*/ 2204854 w 7742636"/>
              <a:gd name="connsiteY70" fmla="*/ 2262565 h 2262565"/>
              <a:gd name="connsiteX71" fmla="*/ 2297832 w 7742636"/>
              <a:gd name="connsiteY71" fmla="*/ 2089151 h 2262565"/>
              <a:gd name="connsiteX72" fmla="*/ 2942036 w 7742636"/>
              <a:gd name="connsiteY72" fmla="*/ 1931615 h 2262565"/>
              <a:gd name="connsiteX73" fmla="*/ 3259948 w 7742636"/>
              <a:gd name="connsiteY73" fmla="*/ 1889769 h 2262565"/>
              <a:gd name="connsiteX74" fmla="*/ 3532263 w 7742636"/>
              <a:gd name="connsiteY74" fmla="*/ 1834366 h 2262565"/>
              <a:gd name="connsiteX75" fmla="*/ 3541946 w 7742636"/>
              <a:gd name="connsiteY75" fmla="*/ 1694144 h 2262565"/>
              <a:gd name="connsiteX76" fmla="*/ 3714275 w 7742636"/>
              <a:gd name="connsiteY76" fmla="*/ 1755792 h 2262565"/>
              <a:gd name="connsiteX77" fmla="*/ 3824198 w 7742636"/>
              <a:gd name="connsiteY77" fmla="*/ 1868988 h 2262565"/>
              <a:gd name="connsiteX78" fmla="*/ 3962890 w 7742636"/>
              <a:gd name="connsiteY78" fmla="*/ 1993597 h 2262565"/>
              <a:gd name="connsiteX79" fmla="*/ 4189697 w 7742636"/>
              <a:gd name="connsiteY79" fmla="*/ 1978980 h 2262565"/>
              <a:gd name="connsiteX80" fmla="*/ 4364857 w 7742636"/>
              <a:gd name="connsiteY80" fmla="*/ 1947706 h 2262565"/>
              <a:gd name="connsiteX81" fmla="*/ 4590943 w 7742636"/>
              <a:gd name="connsiteY81" fmla="*/ 2006341 h 2262565"/>
              <a:gd name="connsiteX82" fmla="*/ 4747796 w 7742636"/>
              <a:gd name="connsiteY82" fmla="*/ 2178523 h 2262565"/>
              <a:gd name="connsiteX83" fmla="*/ 4772150 w 7742636"/>
              <a:gd name="connsiteY83" fmla="*/ 2262565 h 2262565"/>
              <a:gd name="connsiteX84" fmla="*/ 4723012 w 7742636"/>
              <a:gd name="connsiteY84" fmla="*/ 2262565 h 2262565"/>
              <a:gd name="connsiteX85" fmla="*/ 4704149 w 7742636"/>
              <a:gd name="connsiteY85" fmla="*/ 2196024 h 2262565"/>
              <a:gd name="connsiteX86" fmla="*/ 4697715 w 7742636"/>
              <a:gd name="connsiteY86" fmla="*/ 2182838 h 2262565"/>
              <a:gd name="connsiteX87" fmla="*/ 4557612 w 7742636"/>
              <a:gd name="connsiteY87" fmla="*/ 2040843 h 2262565"/>
              <a:gd name="connsiteX88" fmla="*/ 4363368 w 7742636"/>
              <a:gd name="connsiteY88" fmla="*/ 1993155 h 2262565"/>
              <a:gd name="connsiteX89" fmla="*/ 4201200 w 7742636"/>
              <a:gd name="connsiteY89" fmla="*/ 2024317 h 2262565"/>
              <a:gd name="connsiteX90" fmla="*/ 3946259 w 7742636"/>
              <a:gd name="connsiteY90" fmla="*/ 2038734 h 2262565"/>
              <a:gd name="connsiteX91" fmla="*/ 3787775 w 7742636"/>
              <a:gd name="connsiteY91" fmla="*/ 1899306 h 2262565"/>
              <a:gd name="connsiteX92" fmla="*/ 3687661 w 7742636"/>
              <a:gd name="connsiteY92" fmla="*/ 1793330 h 2262565"/>
              <a:gd name="connsiteX93" fmla="*/ 3535488 w 7742636"/>
              <a:gd name="connsiteY93" fmla="*/ 1740216 h 2262565"/>
              <a:gd name="connsiteX94" fmla="*/ 3268933 w 7742636"/>
              <a:gd name="connsiteY94" fmla="*/ 1795981 h 2262565"/>
              <a:gd name="connsiteX95" fmla="*/ 2900710 w 7742636"/>
              <a:gd name="connsiteY95" fmla="*/ 1840729 h 2262565"/>
              <a:gd name="connsiteX96" fmla="*/ 2268662 w 7742636"/>
              <a:gd name="connsiteY96" fmla="*/ 1987523 h 2262565"/>
              <a:gd name="connsiteX97" fmla="*/ 2138220 w 7742636"/>
              <a:gd name="connsiteY97" fmla="*/ 2231097 h 2262565"/>
              <a:gd name="connsiteX98" fmla="*/ 2122707 w 7742636"/>
              <a:gd name="connsiteY98" fmla="*/ 2262565 h 2262565"/>
              <a:gd name="connsiteX99" fmla="*/ 2069710 w 7742636"/>
              <a:gd name="connsiteY99" fmla="*/ 2262565 h 2262565"/>
              <a:gd name="connsiteX100" fmla="*/ 2095602 w 7742636"/>
              <a:gd name="connsiteY100" fmla="*/ 2210122 h 2262565"/>
              <a:gd name="connsiteX101" fmla="*/ 2230702 w 7742636"/>
              <a:gd name="connsiteY101" fmla="*/ 1961298 h 2262565"/>
              <a:gd name="connsiteX102" fmla="*/ 2914238 w 7742636"/>
              <a:gd name="connsiteY102" fmla="*/ 1796159 h 2262565"/>
              <a:gd name="connsiteX103" fmla="*/ 3254266 w 7742636"/>
              <a:gd name="connsiteY103" fmla="*/ 1752127 h 2262565"/>
              <a:gd name="connsiteX104" fmla="*/ 3541946 w 7742636"/>
              <a:gd name="connsiteY104" fmla="*/ 1694144 h 2262565"/>
              <a:gd name="connsiteX105" fmla="*/ 3552686 w 7742636"/>
              <a:gd name="connsiteY105" fmla="*/ 1552306 h 2262565"/>
              <a:gd name="connsiteX106" fmla="*/ 3734684 w 7742636"/>
              <a:gd name="connsiteY106" fmla="*/ 1617899 h 2262565"/>
              <a:gd name="connsiteX107" fmla="*/ 3851705 w 7742636"/>
              <a:gd name="connsiteY107" fmla="*/ 1739677 h 2262565"/>
              <a:gd name="connsiteX108" fmla="*/ 3999015 w 7742636"/>
              <a:gd name="connsiteY108" fmla="*/ 1873040 h 2262565"/>
              <a:gd name="connsiteX109" fmla="*/ 4239414 w 7742636"/>
              <a:gd name="connsiteY109" fmla="*/ 1856570 h 2262565"/>
              <a:gd name="connsiteX110" fmla="*/ 4424881 w 7742636"/>
              <a:gd name="connsiteY110" fmla="*/ 1823638 h 2262565"/>
              <a:gd name="connsiteX111" fmla="*/ 4829044 w 7742636"/>
              <a:gd name="connsiteY111" fmla="*/ 2069148 h 2262565"/>
              <a:gd name="connsiteX112" fmla="*/ 4867117 w 7742636"/>
              <a:gd name="connsiteY112" fmla="*/ 2202512 h 2262565"/>
              <a:gd name="connsiteX113" fmla="*/ 4882831 w 7742636"/>
              <a:gd name="connsiteY113" fmla="*/ 2262565 h 2262565"/>
              <a:gd name="connsiteX114" fmla="*/ 4837313 w 7742636"/>
              <a:gd name="connsiteY114" fmla="*/ 2262565 h 2262565"/>
              <a:gd name="connsiteX115" fmla="*/ 4824126 w 7742636"/>
              <a:gd name="connsiteY115" fmla="*/ 2212460 h 2262565"/>
              <a:gd name="connsiteX116" fmla="*/ 4787903 w 7742636"/>
              <a:gd name="connsiteY116" fmla="*/ 2085874 h 2262565"/>
              <a:gd name="connsiteX117" fmla="*/ 4780688 w 7742636"/>
              <a:gd name="connsiteY117" fmla="*/ 2071104 h 2262565"/>
              <a:gd name="connsiteX118" fmla="*/ 4632144 w 7742636"/>
              <a:gd name="connsiteY118" fmla="*/ 1919796 h 2262565"/>
              <a:gd name="connsiteX119" fmla="*/ 4425745 w 7742636"/>
              <a:gd name="connsiteY119" fmla="*/ 1868928 h 2262565"/>
              <a:gd name="connsiteX120" fmla="*/ 4252900 w 7742636"/>
              <a:gd name="connsiteY120" fmla="*/ 1900001 h 2262565"/>
              <a:gd name="connsiteX121" fmla="*/ 3983422 w 7742636"/>
              <a:gd name="connsiteY121" fmla="*/ 1915314 h 2262565"/>
              <a:gd name="connsiteX122" fmla="*/ 3814877 w 7742636"/>
              <a:gd name="connsiteY122" fmla="*/ 1768206 h 2262565"/>
              <a:gd name="connsiteX123" fmla="*/ 3707519 w 7742636"/>
              <a:gd name="connsiteY123" fmla="*/ 1655266 h 2262565"/>
              <a:gd name="connsiteX124" fmla="*/ 3546149 w 7742636"/>
              <a:gd name="connsiteY124" fmla="*/ 1598489 h 2262565"/>
              <a:gd name="connsiteX125" fmla="*/ 3262950 w 7742636"/>
              <a:gd name="connsiteY125" fmla="*/ 1656526 h 2262565"/>
              <a:gd name="connsiteX126" fmla="*/ 2872812 w 7742636"/>
              <a:gd name="connsiteY126" fmla="*/ 1702882 h 2262565"/>
              <a:gd name="connsiteX127" fmla="*/ 2201845 w 7742636"/>
              <a:gd name="connsiteY127" fmla="*/ 1857111 h 2262565"/>
              <a:gd name="connsiteX128" fmla="*/ 2064266 w 7742636"/>
              <a:gd name="connsiteY128" fmla="*/ 2116717 h 2262565"/>
              <a:gd name="connsiteX129" fmla="*/ 1992438 w 7742636"/>
              <a:gd name="connsiteY129" fmla="*/ 2262565 h 2262565"/>
              <a:gd name="connsiteX130" fmla="*/ 1941181 w 7742636"/>
              <a:gd name="connsiteY130" fmla="*/ 2262565 h 2262565"/>
              <a:gd name="connsiteX131" fmla="*/ 2021003 w 7742636"/>
              <a:gd name="connsiteY131" fmla="*/ 2099396 h 2262565"/>
              <a:gd name="connsiteX132" fmla="*/ 2163282 w 7742636"/>
              <a:gd name="connsiteY132" fmla="*/ 1834576 h 2262565"/>
              <a:gd name="connsiteX133" fmla="*/ 2886073 w 7742636"/>
              <a:gd name="connsiteY133" fmla="*/ 1661759 h 2262565"/>
              <a:gd name="connsiteX134" fmla="*/ 3249660 w 7742636"/>
              <a:gd name="connsiteY134" fmla="*/ 1614462 h 2262565"/>
              <a:gd name="connsiteX135" fmla="*/ 3552686 w 7742636"/>
              <a:gd name="connsiteY135" fmla="*/ 1552306 h 2262565"/>
              <a:gd name="connsiteX136" fmla="*/ 3564745 w 7742636"/>
              <a:gd name="connsiteY136" fmla="*/ 1411835 h 2262565"/>
              <a:gd name="connsiteX137" fmla="*/ 3756506 w 7742636"/>
              <a:gd name="connsiteY137" fmla="*/ 1481214 h 2262565"/>
              <a:gd name="connsiteX138" fmla="*/ 3879644 w 7742636"/>
              <a:gd name="connsiteY138" fmla="*/ 1610574 h 2262565"/>
              <a:gd name="connsiteX139" fmla="*/ 4035812 w 7742636"/>
              <a:gd name="connsiteY139" fmla="*/ 1752149 h 2262565"/>
              <a:gd name="connsiteX140" fmla="*/ 4290959 w 7742636"/>
              <a:gd name="connsiteY140" fmla="*/ 1735200 h 2262565"/>
              <a:gd name="connsiteX141" fmla="*/ 4485772 w 7742636"/>
              <a:gd name="connsiteY141" fmla="*/ 1700604 h 2262565"/>
              <a:gd name="connsiteX142" fmla="*/ 4911268 w 7742636"/>
              <a:gd name="connsiteY142" fmla="*/ 1960154 h 2262565"/>
              <a:gd name="connsiteX143" fmla="*/ 4951211 w 7742636"/>
              <a:gd name="connsiteY143" fmla="*/ 2101289 h 2262565"/>
              <a:gd name="connsiteX144" fmla="*/ 4980390 w 7742636"/>
              <a:gd name="connsiteY144" fmla="*/ 2213487 h 2262565"/>
              <a:gd name="connsiteX145" fmla="*/ 5003866 w 7742636"/>
              <a:gd name="connsiteY145" fmla="*/ 2262565 h 2262565"/>
              <a:gd name="connsiteX146" fmla="*/ 4951457 w 7742636"/>
              <a:gd name="connsiteY146" fmla="*/ 2262565 h 2262565"/>
              <a:gd name="connsiteX147" fmla="*/ 4934836 w 7742636"/>
              <a:gd name="connsiteY147" fmla="*/ 2228074 h 2262565"/>
              <a:gd name="connsiteX148" fmla="*/ 4903959 w 7742636"/>
              <a:gd name="connsiteY148" fmla="*/ 2110430 h 2262565"/>
              <a:gd name="connsiteX149" fmla="*/ 4866435 w 7742636"/>
              <a:gd name="connsiteY149" fmla="*/ 1977239 h 2262565"/>
              <a:gd name="connsiteX150" fmla="*/ 4858473 w 7742636"/>
              <a:gd name="connsiteY150" fmla="*/ 1960932 h 2262565"/>
              <a:gd name="connsiteX151" fmla="*/ 4701365 w 7742636"/>
              <a:gd name="connsiteY151" fmla="*/ 1800583 h 2262565"/>
              <a:gd name="connsiteX152" fmla="*/ 4482942 w 7742636"/>
              <a:gd name="connsiteY152" fmla="*/ 1746251 h 2262565"/>
              <a:gd name="connsiteX153" fmla="*/ 4300335 w 7742636"/>
              <a:gd name="connsiteY153" fmla="*/ 1779158 h 2262565"/>
              <a:gd name="connsiteX154" fmla="*/ 4017654 w 7742636"/>
              <a:gd name="connsiteY154" fmla="*/ 1794165 h 2262565"/>
              <a:gd name="connsiteX155" fmla="*/ 3842436 w 7742636"/>
              <a:gd name="connsiteY155" fmla="*/ 1639309 h 2262565"/>
              <a:gd name="connsiteX156" fmla="*/ 3729142 w 7742636"/>
              <a:gd name="connsiteY156" fmla="*/ 1519162 h 2262565"/>
              <a:gd name="connsiteX157" fmla="*/ 3557988 w 7742636"/>
              <a:gd name="connsiteY157" fmla="*/ 1457225 h 2262565"/>
              <a:gd name="connsiteX158" fmla="*/ 3258575 w 7742636"/>
              <a:gd name="connsiteY158" fmla="*/ 1519648 h 2262565"/>
              <a:gd name="connsiteX159" fmla="*/ 2847286 w 7742636"/>
              <a:gd name="connsiteY159" fmla="*/ 1568198 h 2262565"/>
              <a:gd name="connsiteX160" fmla="*/ 2136827 w 7742636"/>
              <a:gd name="connsiteY160" fmla="*/ 1730650 h 2262565"/>
              <a:gd name="connsiteX161" fmla="*/ 1990951 w 7742636"/>
              <a:gd name="connsiteY161" fmla="*/ 2002967 h 2262565"/>
              <a:gd name="connsiteX162" fmla="*/ 1903589 w 7742636"/>
              <a:gd name="connsiteY162" fmla="*/ 2181288 h 2262565"/>
              <a:gd name="connsiteX163" fmla="*/ 1851099 w 7742636"/>
              <a:gd name="connsiteY163" fmla="*/ 2262565 h 2262565"/>
              <a:gd name="connsiteX164" fmla="*/ 1796246 w 7742636"/>
              <a:gd name="connsiteY164" fmla="*/ 2262565 h 2262565"/>
              <a:gd name="connsiteX165" fmla="*/ 1863462 w 7742636"/>
              <a:gd name="connsiteY165" fmla="*/ 2158542 h 2262565"/>
              <a:gd name="connsiteX166" fmla="*/ 1949456 w 7742636"/>
              <a:gd name="connsiteY166" fmla="*/ 1983324 h 2262565"/>
              <a:gd name="connsiteX167" fmla="*/ 2099103 w 7742636"/>
              <a:gd name="connsiteY167" fmla="*/ 1703885 h 2262565"/>
              <a:gd name="connsiteX168" fmla="*/ 2861369 w 7742636"/>
              <a:gd name="connsiteY168" fmla="*/ 1523799 h 2262565"/>
              <a:gd name="connsiteX169" fmla="*/ 3244146 w 7742636"/>
              <a:gd name="connsiteY169" fmla="*/ 1475257 h 2262565"/>
              <a:gd name="connsiteX170" fmla="*/ 3564745 w 7742636"/>
              <a:gd name="connsiteY170" fmla="*/ 1411835 h 2262565"/>
              <a:gd name="connsiteX171" fmla="*/ 3575108 w 7742636"/>
              <a:gd name="connsiteY171" fmla="*/ 1271627 h 2262565"/>
              <a:gd name="connsiteX172" fmla="*/ 3776373 w 7742636"/>
              <a:gd name="connsiteY172" fmla="*/ 1344542 h 2262565"/>
              <a:gd name="connsiteX173" fmla="*/ 3905633 w 7742636"/>
              <a:gd name="connsiteY173" fmla="*/ 1479530 h 2262565"/>
              <a:gd name="connsiteX174" fmla="*/ 4070420 w 7742636"/>
              <a:gd name="connsiteY174" fmla="*/ 1629861 h 2262565"/>
              <a:gd name="connsiteX175" fmla="*/ 4339119 w 7742636"/>
              <a:gd name="connsiteY175" fmla="*/ 1615917 h 2262565"/>
              <a:gd name="connsiteX176" fmla="*/ 4544833 w 7742636"/>
              <a:gd name="connsiteY176" fmla="*/ 1579873 h 2262565"/>
              <a:gd name="connsiteX177" fmla="*/ 4991530 w 7742636"/>
              <a:gd name="connsiteY177" fmla="*/ 1853125 h 2262565"/>
              <a:gd name="connsiteX178" fmla="*/ 5034124 w 7742636"/>
              <a:gd name="connsiteY178" fmla="*/ 1998712 h 2262565"/>
              <a:gd name="connsiteX179" fmla="*/ 5064606 w 7742636"/>
              <a:gd name="connsiteY179" fmla="*/ 2117514 h 2262565"/>
              <a:gd name="connsiteX180" fmla="*/ 5118368 w 7742636"/>
              <a:gd name="connsiteY180" fmla="*/ 2228843 h 2262565"/>
              <a:gd name="connsiteX181" fmla="*/ 5145190 w 7742636"/>
              <a:gd name="connsiteY181" fmla="*/ 2262565 h 2262565"/>
              <a:gd name="connsiteX182" fmla="*/ 5086499 w 7742636"/>
              <a:gd name="connsiteY182" fmla="*/ 2262565 h 2262565"/>
              <a:gd name="connsiteX183" fmla="*/ 5078879 w 7742636"/>
              <a:gd name="connsiteY183" fmla="*/ 2252788 h 2262565"/>
              <a:gd name="connsiteX184" fmla="*/ 5022147 w 7742636"/>
              <a:gd name="connsiteY184" fmla="*/ 2133484 h 2262565"/>
              <a:gd name="connsiteX185" fmla="*/ 4989789 w 7742636"/>
              <a:gd name="connsiteY185" fmla="*/ 2008864 h 2262565"/>
              <a:gd name="connsiteX186" fmla="*/ 4950615 w 7742636"/>
              <a:gd name="connsiteY186" fmla="*/ 1868311 h 2262565"/>
              <a:gd name="connsiteX187" fmla="*/ 4941690 w 7742636"/>
              <a:gd name="connsiteY187" fmla="*/ 1850053 h 2262565"/>
              <a:gd name="connsiteX188" fmla="*/ 4775471 w 7742636"/>
              <a:gd name="connsiteY188" fmla="*/ 1679321 h 2262565"/>
              <a:gd name="connsiteX189" fmla="*/ 4543775 w 7742636"/>
              <a:gd name="connsiteY189" fmla="*/ 1621252 h 2262565"/>
              <a:gd name="connsiteX190" fmla="*/ 4351313 w 7742636"/>
              <a:gd name="connsiteY190" fmla="*/ 1655690 h 2262565"/>
              <a:gd name="connsiteX191" fmla="*/ 4052893 w 7742636"/>
              <a:gd name="connsiteY191" fmla="*/ 1672126 h 2262565"/>
              <a:gd name="connsiteX192" fmla="*/ 3868271 w 7742636"/>
              <a:gd name="connsiteY192" fmla="*/ 1506938 h 2262565"/>
              <a:gd name="connsiteX193" fmla="*/ 3748999 w 7742636"/>
              <a:gd name="connsiteY193" fmla="*/ 1379544 h 2262565"/>
              <a:gd name="connsiteX194" fmla="*/ 3568238 w 7742636"/>
              <a:gd name="connsiteY194" fmla="*/ 1314643 h 2262565"/>
              <a:gd name="connsiteX195" fmla="*/ 3251918 w 7742636"/>
              <a:gd name="connsiteY195" fmla="*/ 1379130 h 2262565"/>
              <a:gd name="connsiteX196" fmla="*/ 2819813 w 7742636"/>
              <a:gd name="connsiteY196" fmla="*/ 1429630 h 2262565"/>
              <a:gd name="connsiteX197" fmla="*/ 2070064 w 7742636"/>
              <a:gd name="connsiteY197" fmla="*/ 1599719 h 2262565"/>
              <a:gd name="connsiteX198" fmla="*/ 1916856 w 7742636"/>
              <a:gd name="connsiteY198" fmla="*/ 1886700 h 2262565"/>
              <a:gd name="connsiteX199" fmla="*/ 1825469 w 7742636"/>
              <a:gd name="connsiteY199" fmla="*/ 2075653 h 2262565"/>
              <a:gd name="connsiteX200" fmla="*/ 1742943 w 7742636"/>
              <a:gd name="connsiteY200" fmla="*/ 2210183 h 2262565"/>
              <a:gd name="connsiteX201" fmla="*/ 1703923 w 7742636"/>
              <a:gd name="connsiteY201" fmla="*/ 2262565 h 2262565"/>
              <a:gd name="connsiteX202" fmla="*/ 1646592 w 7742636"/>
              <a:gd name="connsiteY202" fmla="*/ 2262565 h 2262565"/>
              <a:gd name="connsiteX203" fmla="*/ 1703523 w 7742636"/>
              <a:gd name="connsiteY203" fmla="*/ 2186403 h 2262565"/>
              <a:gd name="connsiteX204" fmla="*/ 1784392 w 7742636"/>
              <a:gd name="connsiteY204" fmla="*/ 2054831 h 2262565"/>
              <a:gd name="connsiteX205" fmla="*/ 1874919 w 7742636"/>
              <a:gd name="connsiteY205" fmla="*/ 1870127 h 2262565"/>
              <a:gd name="connsiteX206" fmla="*/ 2031935 w 7742636"/>
              <a:gd name="connsiteY206" fmla="*/ 1576066 h 2262565"/>
              <a:gd name="connsiteX207" fmla="*/ 2833866 w 7742636"/>
              <a:gd name="connsiteY207" fmla="*/ 1388135 h 2262565"/>
              <a:gd name="connsiteX208" fmla="*/ 3238013 w 7742636"/>
              <a:gd name="connsiteY208" fmla="*/ 1337812 h 2262565"/>
              <a:gd name="connsiteX209" fmla="*/ 3575108 w 7742636"/>
              <a:gd name="connsiteY209" fmla="*/ 1271627 h 2262565"/>
              <a:gd name="connsiteX210" fmla="*/ 3585999 w 7742636"/>
              <a:gd name="connsiteY210" fmla="*/ 1130538 h 2262565"/>
              <a:gd name="connsiteX211" fmla="*/ 3797309 w 7742636"/>
              <a:gd name="connsiteY211" fmla="*/ 1207854 h 2262565"/>
              <a:gd name="connsiteX212" fmla="*/ 3932665 w 7742636"/>
              <a:gd name="connsiteY212" fmla="*/ 1351375 h 2262565"/>
              <a:gd name="connsiteX213" fmla="*/ 4106898 w 7742636"/>
              <a:gd name="connsiteY213" fmla="*/ 1510132 h 2262565"/>
              <a:gd name="connsiteX214" fmla="*/ 4390778 w 7742636"/>
              <a:gd name="connsiteY214" fmla="*/ 1491642 h 2262565"/>
              <a:gd name="connsiteX215" fmla="*/ 4605797 w 7742636"/>
              <a:gd name="connsiteY215" fmla="*/ 1453892 h 2262565"/>
              <a:gd name="connsiteX216" fmla="*/ 5073868 w 7742636"/>
              <a:gd name="connsiteY216" fmla="*/ 1741225 h 2262565"/>
              <a:gd name="connsiteX217" fmla="*/ 5117516 w 7742636"/>
              <a:gd name="connsiteY217" fmla="*/ 1897855 h 2262565"/>
              <a:gd name="connsiteX218" fmla="*/ 5149673 w 7742636"/>
              <a:gd name="connsiteY218" fmla="*/ 2023059 h 2262565"/>
              <a:gd name="connsiteX219" fmla="*/ 5283012 w 7742636"/>
              <a:gd name="connsiteY219" fmla="*/ 2237798 h 2262565"/>
              <a:gd name="connsiteX220" fmla="*/ 5312316 w 7742636"/>
              <a:gd name="connsiteY220" fmla="*/ 2262565 h 2262565"/>
              <a:gd name="connsiteX221" fmla="*/ 5242461 w 7742636"/>
              <a:gd name="connsiteY221" fmla="*/ 2262565 h 2262565"/>
              <a:gd name="connsiteX222" fmla="*/ 5165402 w 7742636"/>
              <a:gd name="connsiteY222" fmla="*/ 2164075 h 2262565"/>
              <a:gd name="connsiteX223" fmla="*/ 5105238 w 7742636"/>
              <a:gd name="connsiteY223" fmla="*/ 2038981 h 2262565"/>
              <a:gd name="connsiteX224" fmla="*/ 5071620 w 7742636"/>
              <a:gd name="connsiteY224" fmla="*/ 1907793 h 2262565"/>
              <a:gd name="connsiteX225" fmla="*/ 5030613 w 7742636"/>
              <a:gd name="connsiteY225" fmla="*/ 1759515 h 2262565"/>
              <a:gd name="connsiteX226" fmla="*/ 5020902 w 7742636"/>
              <a:gd name="connsiteY226" fmla="*/ 1739678 h 2262565"/>
              <a:gd name="connsiteX227" fmla="*/ 4846610 w 7742636"/>
              <a:gd name="connsiteY227" fmla="*/ 1561456 h 2262565"/>
              <a:gd name="connsiteX228" fmla="*/ 4604323 w 7742636"/>
              <a:gd name="connsiteY228" fmla="*/ 1500338 h 2262565"/>
              <a:gd name="connsiteX229" fmla="*/ 4401730 w 7742636"/>
              <a:gd name="connsiteY229" fmla="*/ 1536805 h 2262565"/>
              <a:gd name="connsiteX230" fmla="*/ 4089335 w 7742636"/>
              <a:gd name="connsiteY230" fmla="*/ 1552355 h 2262565"/>
              <a:gd name="connsiteX231" fmla="*/ 3896091 w 7742636"/>
              <a:gd name="connsiteY231" fmla="*/ 1378414 h 2262565"/>
              <a:gd name="connsiteX232" fmla="*/ 3768562 w 7742636"/>
              <a:gd name="connsiteY232" fmla="*/ 1245964 h 2262565"/>
              <a:gd name="connsiteX233" fmla="*/ 3578258 w 7742636"/>
              <a:gd name="connsiteY233" fmla="*/ 1177130 h 2262565"/>
              <a:gd name="connsiteX234" fmla="*/ 3245647 w 7742636"/>
              <a:gd name="connsiteY234" fmla="*/ 1244155 h 2262565"/>
              <a:gd name="connsiteX235" fmla="*/ 2791978 w 7742636"/>
              <a:gd name="connsiteY235" fmla="*/ 1297009 h 2262565"/>
              <a:gd name="connsiteX236" fmla="*/ 2002973 w 7742636"/>
              <a:gd name="connsiteY236" fmla="*/ 1474782 h 2262565"/>
              <a:gd name="connsiteX237" fmla="*/ 1843017 w 7742636"/>
              <a:gd name="connsiteY237" fmla="*/ 1773689 h 2262565"/>
              <a:gd name="connsiteX238" fmla="*/ 1745909 w 7742636"/>
              <a:gd name="connsiteY238" fmla="*/ 1970703 h 2262565"/>
              <a:gd name="connsiteX239" fmla="*/ 1560637 w 7742636"/>
              <a:gd name="connsiteY239" fmla="*/ 2244282 h 2262565"/>
              <a:gd name="connsiteX240" fmla="*/ 1544658 w 7742636"/>
              <a:gd name="connsiteY240" fmla="*/ 2262565 h 2262565"/>
              <a:gd name="connsiteX241" fmla="*/ 1486233 w 7742636"/>
              <a:gd name="connsiteY241" fmla="*/ 2262565 h 2262565"/>
              <a:gd name="connsiteX242" fmla="*/ 1524932 w 7742636"/>
              <a:gd name="connsiteY242" fmla="*/ 2218292 h 2262565"/>
              <a:gd name="connsiteX243" fmla="*/ 1706734 w 7742636"/>
              <a:gd name="connsiteY243" fmla="*/ 1949920 h 2262565"/>
              <a:gd name="connsiteX244" fmla="*/ 1801889 w 7742636"/>
              <a:gd name="connsiteY244" fmla="*/ 1755795 h 2262565"/>
              <a:gd name="connsiteX245" fmla="*/ 1966043 w 7742636"/>
              <a:gd name="connsiteY245" fmla="*/ 1447646 h 2262565"/>
              <a:gd name="connsiteX246" fmla="*/ 2807225 w 7742636"/>
              <a:gd name="connsiteY246" fmla="*/ 1252035 h 2262565"/>
              <a:gd name="connsiteX247" fmla="*/ 3232562 w 7742636"/>
              <a:gd name="connsiteY247" fmla="*/ 1199559 h 2262565"/>
              <a:gd name="connsiteX248" fmla="*/ 3585999 w 7742636"/>
              <a:gd name="connsiteY248" fmla="*/ 1130538 h 2262565"/>
              <a:gd name="connsiteX249" fmla="*/ 3599607 w 7742636"/>
              <a:gd name="connsiteY249" fmla="*/ 987304 h 2262565"/>
              <a:gd name="connsiteX250" fmla="*/ 3820641 w 7742636"/>
              <a:gd name="connsiteY250" fmla="*/ 1068553 h 2262565"/>
              <a:gd name="connsiteX251" fmla="*/ 3961933 w 7742636"/>
              <a:gd name="connsiteY251" fmla="*/ 1219285 h 2262565"/>
              <a:gd name="connsiteX252" fmla="*/ 4144373 w 7742636"/>
              <a:gd name="connsiteY252" fmla="*/ 1386958 h 2262565"/>
              <a:gd name="connsiteX253" fmla="*/ 4442448 w 7742636"/>
              <a:gd name="connsiteY253" fmla="*/ 1367820 h 2262565"/>
              <a:gd name="connsiteX254" fmla="*/ 4665408 w 7742636"/>
              <a:gd name="connsiteY254" fmla="*/ 1329523 h 2262565"/>
              <a:gd name="connsiteX255" fmla="*/ 5154893 w 7742636"/>
              <a:gd name="connsiteY255" fmla="*/ 1630973 h 2262565"/>
              <a:gd name="connsiteX256" fmla="*/ 5200372 w 7742636"/>
              <a:gd name="connsiteY256" fmla="*/ 1795333 h 2262565"/>
              <a:gd name="connsiteX257" fmla="*/ 5233830 w 7742636"/>
              <a:gd name="connsiteY257" fmla="*/ 1927141 h 2262565"/>
              <a:gd name="connsiteX258" fmla="*/ 5473067 w 7742636"/>
              <a:gd name="connsiteY258" fmla="*/ 2237752 h 2262565"/>
              <a:gd name="connsiteX259" fmla="*/ 5514286 w 7742636"/>
              <a:gd name="connsiteY259" fmla="*/ 2262565 h 2262565"/>
              <a:gd name="connsiteX260" fmla="*/ 5431748 w 7742636"/>
              <a:gd name="connsiteY260" fmla="*/ 2262565 h 2262565"/>
              <a:gd name="connsiteX261" fmla="*/ 5340078 w 7742636"/>
              <a:gd name="connsiteY261" fmla="*/ 2183495 h 2262565"/>
              <a:gd name="connsiteX262" fmla="*/ 5193483 w 7742636"/>
              <a:gd name="connsiteY262" fmla="*/ 1943494 h 2262565"/>
              <a:gd name="connsiteX263" fmla="*/ 5158322 w 7742636"/>
              <a:gd name="connsiteY263" fmla="*/ 1806245 h 2262565"/>
              <a:gd name="connsiteX264" fmla="*/ 5115483 w 7742636"/>
              <a:gd name="connsiteY264" fmla="*/ 1650237 h 2262565"/>
              <a:gd name="connsiteX265" fmla="*/ 5105030 w 7742636"/>
              <a:gd name="connsiteY265" fmla="*/ 1628857 h 2262565"/>
              <a:gd name="connsiteX266" fmla="*/ 4667584 w 7742636"/>
              <a:gd name="connsiteY266" fmla="*/ 1377518 h 2262565"/>
              <a:gd name="connsiteX267" fmla="*/ 4454915 w 7742636"/>
              <a:gd name="connsiteY267" fmla="*/ 1415108 h 2262565"/>
              <a:gd name="connsiteX268" fmla="*/ 4124843 w 7742636"/>
              <a:gd name="connsiteY268" fmla="*/ 1432080 h 2262565"/>
              <a:gd name="connsiteX269" fmla="*/ 3922986 w 7742636"/>
              <a:gd name="connsiteY269" fmla="*/ 1249382 h 2262565"/>
              <a:gd name="connsiteX270" fmla="*/ 3791455 w 7742636"/>
              <a:gd name="connsiteY270" fmla="*/ 1107785 h 2262565"/>
              <a:gd name="connsiteX271" fmla="*/ 3591986 w 7742636"/>
              <a:gd name="connsiteY271" fmla="*/ 1034932 h 2262565"/>
              <a:gd name="connsiteX272" fmla="*/ 3242580 w 7742636"/>
              <a:gd name="connsiteY272" fmla="*/ 1105244 h 2262565"/>
              <a:gd name="connsiteX273" fmla="*/ 2767368 w 7742636"/>
              <a:gd name="connsiteY273" fmla="*/ 1159505 h 2262565"/>
              <a:gd name="connsiteX274" fmla="*/ 1939446 w 7742636"/>
              <a:gd name="connsiteY274" fmla="*/ 1344711 h 2262565"/>
              <a:gd name="connsiteX275" fmla="*/ 1769405 w 7742636"/>
              <a:gd name="connsiteY275" fmla="*/ 1661547 h 2262565"/>
              <a:gd name="connsiteX276" fmla="*/ 1668091 w 7742636"/>
              <a:gd name="connsiteY276" fmla="*/ 1867812 h 2262565"/>
              <a:gd name="connsiteX277" fmla="*/ 1473692 w 7742636"/>
              <a:gd name="connsiteY277" fmla="*/ 2154475 h 2262565"/>
              <a:gd name="connsiteX278" fmla="*/ 1379116 w 7742636"/>
              <a:gd name="connsiteY278" fmla="*/ 2262565 h 2262565"/>
              <a:gd name="connsiteX279" fmla="*/ 1319407 w 7742636"/>
              <a:gd name="connsiteY279" fmla="*/ 2262565 h 2262565"/>
              <a:gd name="connsiteX280" fmla="*/ 1327659 w 7742636"/>
              <a:gd name="connsiteY280" fmla="*/ 2254290 h 2262565"/>
              <a:gd name="connsiteX281" fmla="*/ 1630899 w 7742636"/>
              <a:gd name="connsiteY281" fmla="*/ 1845126 h 2262565"/>
              <a:gd name="connsiteX282" fmla="*/ 1730633 w 7742636"/>
              <a:gd name="connsiteY282" fmla="*/ 1641547 h 2262565"/>
              <a:gd name="connsiteX283" fmla="*/ 1902301 w 7742636"/>
              <a:gd name="connsiteY283" fmla="*/ 1317158 h 2262565"/>
              <a:gd name="connsiteX284" fmla="*/ 2782812 w 7742636"/>
              <a:gd name="connsiteY284" fmla="*/ 1113951 h 2262565"/>
              <a:gd name="connsiteX285" fmla="*/ 3229480 w 7742636"/>
              <a:gd name="connsiteY285" fmla="*/ 1059653 h 2262565"/>
              <a:gd name="connsiteX286" fmla="*/ 3599607 w 7742636"/>
              <a:gd name="connsiteY286" fmla="*/ 987304 h 2262565"/>
              <a:gd name="connsiteX287" fmla="*/ 3610460 w 7742636"/>
              <a:gd name="connsiteY287" fmla="*/ 849842 h 2262565"/>
              <a:gd name="connsiteX288" fmla="*/ 3840912 w 7742636"/>
              <a:gd name="connsiteY288" fmla="*/ 934996 h 2262565"/>
              <a:gd name="connsiteX289" fmla="*/ 3988733 w 7742636"/>
              <a:gd name="connsiteY289" fmla="*/ 1093143 h 2262565"/>
              <a:gd name="connsiteX290" fmla="*/ 4179621 w 7742636"/>
              <a:gd name="connsiteY290" fmla="*/ 1269190 h 2262565"/>
              <a:gd name="connsiteX291" fmla="*/ 4492067 w 7742636"/>
              <a:gd name="connsiteY291" fmla="*/ 1249781 h 2262565"/>
              <a:gd name="connsiteX292" fmla="*/ 4727490 w 7742636"/>
              <a:gd name="connsiteY292" fmla="*/ 1208303 h 2262565"/>
              <a:gd name="connsiteX293" fmla="*/ 5238155 w 7742636"/>
              <a:gd name="connsiteY293" fmla="*/ 1524409 h 2262565"/>
              <a:gd name="connsiteX294" fmla="*/ 5284363 w 7742636"/>
              <a:gd name="connsiteY294" fmla="*/ 1694212 h 2262565"/>
              <a:gd name="connsiteX295" fmla="*/ 5319463 w 7742636"/>
              <a:gd name="connsiteY295" fmla="*/ 1832376 h 2262565"/>
              <a:gd name="connsiteX296" fmla="*/ 5688338 w 7742636"/>
              <a:gd name="connsiteY296" fmla="*/ 2229690 h 2262565"/>
              <a:gd name="connsiteX297" fmla="*/ 5761592 w 7742636"/>
              <a:gd name="connsiteY297" fmla="*/ 2262565 h 2262565"/>
              <a:gd name="connsiteX298" fmla="*/ 5652190 w 7742636"/>
              <a:gd name="connsiteY298" fmla="*/ 2262565 h 2262565"/>
              <a:gd name="connsiteX299" fmla="*/ 5537408 w 7742636"/>
              <a:gd name="connsiteY299" fmla="*/ 2192374 h 2262565"/>
              <a:gd name="connsiteX300" fmla="*/ 5276966 w 7742636"/>
              <a:gd name="connsiteY300" fmla="*/ 1848306 h 2262565"/>
              <a:gd name="connsiteX301" fmla="*/ 5240585 w 7742636"/>
              <a:gd name="connsiteY301" fmla="*/ 1704529 h 2262565"/>
              <a:gd name="connsiteX302" fmla="*/ 5195459 w 7742636"/>
              <a:gd name="connsiteY302" fmla="*/ 1540918 h 2262565"/>
              <a:gd name="connsiteX303" fmla="*/ 5184081 w 7742636"/>
              <a:gd name="connsiteY303" fmla="*/ 1517626 h 2262565"/>
              <a:gd name="connsiteX304" fmla="*/ 4726218 w 7742636"/>
              <a:gd name="connsiteY304" fmla="*/ 1254165 h 2262565"/>
              <a:gd name="connsiteX305" fmla="*/ 4503791 w 7742636"/>
              <a:gd name="connsiteY305" fmla="*/ 1293583 h 2262565"/>
              <a:gd name="connsiteX306" fmla="*/ 4162092 w 7742636"/>
              <a:gd name="connsiteY306" fmla="*/ 1311456 h 2262565"/>
              <a:gd name="connsiteX307" fmla="*/ 3951371 w 7742636"/>
              <a:gd name="connsiteY307" fmla="*/ 1120550 h 2262565"/>
              <a:gd name="connsiteX308" fmla="*/ 3813353 w 7742636"/>
              <a:gd name="connsiteY308" fmla="*/ 971575 h 2262565"/>
              <a:gd name="connsiteX309" fmla="*/ 3603805 w 7742636"/>
              <a:gd name="connsiteY309" fmla="*/ 894931 h 2262565"/>
              <a:gd name="connsiteX310" fmla="*/ 3237888 w 7742636"/>
              <a:gd name="connsiteY310" fmla="*/ 968050 h 2262565"/>
              <a:gd name="connsiteX311" fmla="*/ 2741486 w 7742636"/>
              <a:gd name="connsiteY311" fmla="*/ 1024466 h 2262565"/>
              <a:gd name="connsiteX312" fmla="*/ 1873935 w 7742636"/>
              <a:gd name="connsiteY312" fmla="*/ 1217558 h 2262565"/>
              <a:gd name="connsiteX313" fmla="*/ 1697309 w 7742636"/>
              <a:gd name="connsiteY313" fmla="*/ 1548650 h 2262565"/>
              <a:gd name="connsiteX314" fmla="*/ 1591835 w 7742636"/>
              <a:gd name="connsiteY314" fmla="*/ 1764199 h 2262565"/>
              <a:gd name="connsiteX315" fmla="*/ 1269433 w 7742636"/>
              <a:gd name="connsiteY315" fmla="*/ 2199708 h 2262565"/>
              <a:gd name="connsiteX316" fmla="*/ 1206788 w 7742636"/>
              <a:gd name="connsiteY316" fmla="*/ 2262565 h 2262565"/>
              <a:gd name="connsiteX317" fmla="*/ 1139597 w 7742636"/>
              <a:gd name="connsiteY317" fmla="*/ 2262565 h 2262565"/>
              <a:gd name="connsiteX318" fmla="*/ 1232975 w 7742636"/>
              <a:gd name="connsiteY318" fmla="*/ 2168962 h 2262565"/>
              <a:gd name="connsiteX319" fmla="*/ 1550777 w 7742636"/>
              <a:gd name="connsiteY319" fmla="*/ 1740482 h 2262565"/>
              <a:gd name="connsiteX320" fmla="*/ 1655248 w 7742636"/>
              <a:gd name="connsiteY320" fmla="*/ 1527842 h 2262565"/>
              <a:gd name="connsiteX321" fmla="*/ 1835407 w 7742636"/>
              <a:gd name="connsiteY321" fmla="*/ 1190166 h 2262565"/>
              <a:gd name="connsiteX322" fmla="*/ 2755954 w 7742636"/>
              <a:gd name="connsiteY322" fmla="*/ 980859 h 2262565"/>
              <a:gd name="connsiteX323" fmla="*/ 3224025 w 7742636"/>
              <a:gd name="connsiteY323" fmla="*/ 924825 h 2262565"/>
              <a:gd name="connsiteX324" fmla="*/ 3610460 w 7742636"/>
              <a:gd name="connsiteY324" fmla="*/ 849842 h 2262565"/>
              <a:gd name="connsiteX325" fmla="*/ 3617923 w 7742636"/>
              <a:gd name="connsiteY325" fmla="*/ 708259 h 2262565"/>
              <a:gd name="connsiteX326" fmla="*/ 3858011 w 7742636"/>
              <a:gd name="connsiteY326" fmla="*/ 797249 h 2262565"/>
              <a:gd name="connsiteX327" fmla="*/ 4012189 w 7742636"/>
              <a:gd name="connsiteY327" fmla="*/ 962435 h 2262565"/>
              <a:gd name="connsiteX328" fmla="*/ 4211690 w 7742636"/>
              <a:gd name="connsiteY328" fmla="*/ 1147239 h 2262565"/>
              <a:gd name="connsiteX329" fmla="*/ 4539838 w 7742636"/>
              <a:gd name="connsiteY329" fmla="*/ 1126360 h 2262565"/>
              <a:gd name="connsiteX330" fmla="*/ 4787335 w 7742636"/>
              <a:gd name="connsiteY330" fmla="*/ 1082852 h 2262565"/>
              <a:gd name="connsiteX331" fmla="*/ 5319572 w 7742636"/>
              <a:gd name="connsiteY331" fmla="*/ 1412460 h 2262565"/>
              <a:gd name="connsiteX332" fmla="*/ 5368751 w 7742636"/>
              <a:gd name="connsiteY332" fmla="*/ 1592320 h 2262565"/>
              <a:gd name="connsiteX333" fmla="*/ 5404972 w 7742636"/>
              <a:gd name="connsiteY333" fmla="*/ 1736716 h 2262565"/>
              <a:gd name="connsiteX334" fmla="*/ 5926936 w 7742636"/>
              <a:gd name="connsiteY334" fmla="*/ 2215097 h 2262565"/>
              <a:gd name="connsiteX335" fmla="*/ 6062324 w 7742636"/>
              <a:gd name="connsiteY335" fmla="*/ 2262565 h 2262565"/>
              <a:gd name="connsiteX336" fmla="*/ 5939396 w 7742636"/>
              <a:gd name="connsiteY336" fmla="*/ 2262565 h 2262565"/>
              <a:gd name="connsiteX337" fmla="*/ 5900546 w 7742636"/>
              <a:gd name="connsiteY337" fmla="*/ 2248886 h 2262565"/>
              <a:gd name="connsiteX338" fmla="*/ 5358289 w 7742636"/>
              <a:gd name="connsiteY338" fmla="*/ 1747023 h 2262565"/>
              <a:gd name="connsiteX339" fmla="*/ 5320605 w 7742636"/>
              <a:gd name="connsiteY339" fmla="*/ 1596642 h 2262565"/>
              <a:gd name="connsiteX340" fmla="*/ 5274769 w 7742636"/>
              <a:gd name="connsiteY340" fmla="*/ 1426637 h 2262565"/>
              <a:gd name="connsiteX341" fmla="*/ 5262649 w 7742636"/>
              <a:gd name="connsiteY341" fmla="*/ 1401804 h 2262565"/>
              <a:gd name="connsiteX342" fmla="*/ 4784155 w 7742636"/>
              <a:gd name="connsiteY342" fmla="*/ 1125803 h 2262565"/>
              <a:gd name="connsiteX343" fmla="*/ 4551420 w 7742636"/>
              <a:gd name="connsiteY343" fmla="*/ 1166879 h 2262565"/>
              <a:gd name="connsiteX344" fmla="*/ 4195146 w 7742636"/>
              <a:gd name="connsiteY344" fmla="*/ 1185606 h 2262565"/>
              <a:gd name="connsiteX345" fmla="*/ 3975807 w 7742636"/>
              <a:gd name="connsiteY345" fmla="*/ 985946 h 2262565"/>
              <a:gd name="connsiteX346" fmla="*/ 3831849 w 7742636"/>
              <a:gd name="connsiteY346" fmla="*/ 829766 h 2262565"/>
              <a:gd name="connsiteX347" fmla="*/ 3612158 w 7742636"/>
              <a:gd name="connsiteY347" fmla="*/ 749558 h 2262565"/>
              <a:gd name="connsiteX348" fmla="*/ 3230384 w 7742636"/>
              <a:gd name="connsiteY348" fmla="*/ 825472 h 2262565"/>
              <a:gd name="connsiteX349" fmla="*/ 2713573 w 7742636"/>
              <a:gd name="connsiteY349" fmla="*/ 885619 h 2262565"/>
              <a:gd name="connsiteX350" fmla="*/ 1807479 w 7742636"/>
              <a:gd name="connsiteY350" fmla="*/ 1087889 h 2262565"/>
              <a:gd name="connsiteX351" fmla="*/ 1623724 w 7742636"/>
              <a:gd name="connsiteY351" fmla="*/ 1433062 h 2262565"/>
              <a:gd name="connsiteX352" fmla="*/ 1513325 w 7742636"/>
              <a:gd name="connsiteY352" fmla="*/ 1658240 h 2262565"/>
              <a:gd name="connsiteX353" fmla="*/ 1043074 w 7742636"/>
              <a:gd name="connsiteY353" fmla="*/ 2246913 h 2262565"/>
              <a:gd name="connsiteX354" fmla="*/ 1025109 w 7742636"/>
              <a:gd name="connsiteY354" fmla="*/ 2262565 h 2262565"/>
              <a:gd name="connsiteX355" fmla="*/ 954058 w 7742636"/>
              <a:gd name="connsiteY355" fmla="*/ 2262565 h 2262565"/>
              <a:gd name="connsiteX356" fmla="*/ 1006790 w 7742636"/>
              <a:gd name="connsiteY356" fmla="*/ 2216676 h 2262565"/>
              <a:gd name="connsiteX357" fmla="*/ 1469903 w 7742636"/>
              <a:gd name="connsiteY357" fmla="*/ 1637650 h 2262565"/>
              <a:gd name="connsiteX358" fmla="*/ 1578727 w 7742636"/>
              <a:gd name="connsiteY358" fmla="*/ 1415149 h 2262565"/>
              <a:gd name="connsiteX359" fmla="*/ 1766432 w 7742636"/>
              <a:gd name="connsiteY359" fmla="*/ 1063228 h 2262565"/>
              <a:gd name="connsiteX360" fmla="*/ 2725691 w 7742636"/>
              <a:gd name="connsiteY360" fmla="*/ 844118 h 2262565"/>
              <a:gd name="connsiteX361" fmla="*/ 3214914 w 7742636"/>
              <a:gd name="connsiteY361" fmla="*/ 785889 h 2262565"/>
              <a:gd name="connsiteX362" fmla="*/ 3617923 w 7742636"/>
              <a:gd name="connsiteY362" fmla="*/ 708259 h 2262565"/>
              <a:gd name="connsiteX363" fmla="*/ 3630815 w 7742636"/>
              <a:gd name="connsiteY363" fmla="*/ 568379 h 2262565"/>
              <a:gd name="connsiteX364" fmla="*/ 3880668 w 7742636"/>
              <a:gd name="connsiteY364" fmla="*/ 661163 h 2262565"/>
              <a:gd name="connsiteX365" fmla="*/ 4040742 w 7742636"/>
              <a:gd name="connsiteY365" fmla="*/ 833517 h 2262565"/>
              <a:gd name="connsiteX366" fmla="*/ 4249283 w 7742636"/>
              <a:gd name="connsiteY366" fmla="*/ 1026907 h 2262565"/>
              <a:gd name="connsiteX367" fmla="*/ 4589477 w 7742636"/>
              <a:gd name="connsiteY367" fmla="*/ 1004957 h 2262565"/>
              <a:gd name="connsiteX368" fmla="*/ 4845145 w 7742636"/>
              <a:gd name="connsiteY368" fmla="*/ 960366 h 2262565"/>
              <a:gd name="connsiteX369" fmla="*/ 5399512 w 7742636"/>
              <a:gd name="connsiteY369" fmla="*/ 1303638 h 2262565"/>
              <a:gd name="connsiteX370" fmla="*/ 5451331 w 7742636"/>
              <a:gd name="connsiteY370" fmla="*/ 1491851 h 2262565"/>
              <a:gd name="connsiteX371" fmla="*/ 5489031 w 7742636"/>
              <a:gd name="connsiteY371" fmla="*/ 1643228 h 2262565"/>
              <a:gd name="connsiteX372" fmla="*/ 6188738 w 7742636"/>
              <a:gd name="connsiteY372" fmla="*/ 2195952 h 2262565"/>
              <a:gd name="connsiteX373" fmla="*/ 6428180 w 7742636"/>
              <a:gd name="connsiteY373" fmla="*/ 2262565 h 2262565"/>
              <a:gd name="connsiteX374" fmla="*/ 6257835 w 7742636"/>
              <a:gd name="connsiteY374" fmla="*/ 2262565 h 2262565"/>
              <a:gd name="connsiteX375" fmla="*/ 6170497 w 7742636"/>
              <a:gd name="connsiteY375" fmla="*/ 2236961 h 2262565"/>
              <a:gd name="connsiteX376" fmla="*/ 5447509 w 7742636"/>
              <a:gd name="connsiteY376" fmla="*/ 1657210 h 2262565"/>
              <a:gd name="connsiteX377" fmla="*/ 5407967 w 7742636"/>
              <a:gd name="connsiteY377" fmla="*/ 1500058 h 2262565"/>
              <a:gd name="connsiteX378" fmla="*/ 5359732 w 7742636"/>
              <a:gd name="connsiteY378" fmla="*/ 1321158 h 2262565"/>
              <a:gd name="connsiteX379" fmla="*/ 5346826 w 7742636"/>
              <a:gd name="connsiteY379" fmla="*/ 1294745 h 2262565"/>
              <a:gd name="connsiteX380" fmla="*/ 4843858 w 7742636"/>
              <a:gd name="connsiteY380" fmla="*/ 1005232 h 2262565"/>
              <a:gd name="connsiteX381" fmla="*/ 4601401 w 7742636"/>
              <a:gd name="connsiteY381" fmla="*/ 1048180 h 2262565"/>
              <a:gd name="connsiteX382" fmla="*/ 4230793 w 7742636"/>
              <a:gd name="connsiteY382" fmla="*/ 1067218 h 2262565"/>
              <a:gd name="connsiteX383" fmla="*/ 4002797 w 7742636"/>
              <a:gd name="connsiteY383" fmla="*/ 858762 h 2262565"/>
              <a:gd name="connsiteX384" fmla="*/ 3852106 w 7742636"/>
              <a:gd name="connsiteY384" fmla="*/ 695751 h 2262565"/>
              <a:gd name="connsiteX385" fmla="*/ 3623694 w 7742636"/>
              <a:gd name="connsiteY385" fmla="*/ 611259 h 2262565"/>
              <a:gd name="connsiteX386" fmla="*/ 3224884 w 7742636"/>
              <a:gd name="connsiteY386" fmla="*/ 690142 h 2262565"/>
              <a:gd name="connsiteX387" fmla="*/ 2685962 w 7742636"/>
              <a:gd name="connsiteY387" fmla="*/ 750530 h 2262565"/>
              <a:gd name="connsiteX388" fmla="*/ 1739411 w 7742636"/>
              <a:gd name="connsiteY388" fmla="*/ 959067 h 2262565"/>
              <a:gd name="connsiteX389" fmla="*/ 1547733 w 7742636"/>
              <a:gd name="connsiteY389" fmla="*/ 1318694 h 2262565"/>
              <a:gd name="connsiteX390" fmla="*/ 1433131 w 7742636"/>
              <a:gd name="connsiteY390" fmla="*/ 1553119 h 2262565"/>
              <a:gd name="connsiteX391" fmla="*/ 943024 w 7742636"/>
              <a:gd name="connsiteY391" fmla="*/ 2166433 h 2262565"/>
              <a:gd name="connsiteX392" fmla="*/ 832510 w 7742636"/>
              <a:gd name="connsiteY392" fmla="*/ 2262565 h 2262565"/>
              <a:gd name="connsiteX393" fmla="*/ 768318 w 7742636"/>
              <a:gd name="connsiteY393" fmla="*/ 2262565 h 2262565"/>
              <a:gd name="connsiteX394" fmla="*/ 907932 w 7742636"/>
              <a:gd name="connsiteY394" fmla="*/ 2141204 h 2262565"/>
              <a:gd name="connsiteX395" fmla="*/ 1392396 w 7742636"/>
              <a:gd name="connsiteY395" fmla="*/ 1536947 h 2262565"/>
              <a:gd name="connsiteX396" fmla="*/ 1505804 w 7742636"/>
              <a:gd name="connsiteY396" fmla="*/ 1305068 h 2262565"/>
              <a:gd name="connsiteX397" fmla="*/ 1701431 w 7742636"/>
              <a:gd name="connsiteY397" fmla="*/ 938694 h 2262565"/>
              <a:gd name="connsiteX398" fmla="*/ 2701899 w 7742636"/>
              <a:gd name="connsiteY398" fmla="*/ 710958 h 2262565"/>
              <a:gd name="connsiteX399" fmla="*/ 3212491 w 7742636"/>
              <a:gd name="connsiteY399" fmla="*/ 650947 h 2262565"/>
              <a:gd name="connsiteX400" fmla="*/ 3630815 w 7742636"/>
              <a:gd name="connsiteY400" fmla="*/ 568379 h 2262565"/>
              <a:gd name="connsiteX401" fmla="*/ 3554689 w 7742636"/>
              <a:gd name="connsiteY401" fmla="*/ 425686 h 2262565"/>
              <a:gd name="connsiteX402" fmla="*/ 3901054 w 7742636"/>
              <a:gd name="connsiteY402" fmla="*/ 522748 h 2262565"/>
              <a:gd name="connsiteX403" fmla="*/ 4067288 w 7742636"/>
              <a:gd name="connsiteY403" fmla="*/ 702722 h 2262565"/>
              <a:gd name="connsiteX404" fmla="*/ 4284268 w 7742636"/>
              <a:gd name="connsiteY404" fmla="*/ 904493 h 2262565"/>
              <a:gd name="connsiteX405" fmla="*/ 4639783 w 7742636"/>
              <a:gd name="connsiteY405" fmla="*/ 883227 h 2262565"/>
              <a:gd name="connsiteX406" fmla="*/ 4906930 w 7742636"/>
              <a:gd name="connsiteY406" fmla="*/ 836398 h 2262565"/>
              <a:gd name="connsiteX407" fmla="*/ 5482251 w 7742636"/>
              <a:gd name="connsiteY407" fmla="*/ 1195866 h 2262565"/>
              <a:gd name="connsiteX408" fmla="*/ 5534956 w 7742636"/>
              <a:gd name="connsiteY408" fmla="*/ 1390849 h 2262565"/>
              <a:gd name="connsiteX409" fmla="*/ 5574335 w 7742636"/>
              <a:gd name="connsiteY409" fmla="*/ 1548623 h 2262565"/>
              <a:gd name="connsiteX410" fmla="*/ 6637672 w 7742636"/>
              <a:gd name="connsiteY410" fmla="*/ 2218419 h 2262565"/>
              <a:gd name="connsiteX411" fmla="*/ 6804368 w 7742636"/>
              <a:gd name="connsiteY411" fmla="*/ 2262565 h 2262565"/>
              <a:gd name="connsiteX412" fmla="*/ 6628339 w 7742636"/>
              <a:gd name="connsiteY412" fmla="*/ 2262565 h 2262565"/>
              <a:gd name="connsiteX413" fmla="*/ 6624381 w 7742636"/>
              <a:gd name="connsiteY413" fmla="*/ 2261469 h 2262565"/>
              <a:gd name="connsiteX414" fmla="*/ 5529179 w 7742636"/>
              <a:gd name="connsiteY414" fmla="*/ 1562050 h 2262565"/>
              <a:gd name="connsiteX415" fmla="*/ 5488101 w 7742636"/>
              <a:gd name="connsiteY415" fmla="*/ 1398831 h 2262565"/>
              <a:gd name="connsiteX416" fmla="*/ 5437817 w 7742636"/>
              <a:gd name="connsiteY416" fmla="*/ 1211788 h 2262565"/>
              <a:gd name="connsiteX417" fmla="*/ 5424164 w 7742636"/>
              <a:gd name="connsiteY417" fmla="*/ 1183837 h 2262565"/>
              <a:gd name="connsiteX418" fmla="*/ 4904077 w 7742636"/>
              <a:gd name="connsiteY418" fmla="*/ 883002 h 2262565"/>
              <a:gd name="connsiteX419" fmla="*/ 4654057 w 7742636"/>
              <a:gd name="connsiteY419" fmla="*/ 926290 h 2262565"/>
              <a:gd name="connsiteX420" fmla="*/ 4269250 w 7742636"/>
              <a:gd name="connsiteY420" fmla="*/ 945980 h 2262565"/>
              <a:gd name="connsiteX421" fmla="*/ 4032259 w 7742636"/>
              <a:gd name="connsiteY421" fmla="*/ 728978 h 2262565"/>
              <a:gd name="connsiteX422" fmla="*/ 3875632 w 7742636"/>
              <a:gd name="connsiteY422" fmla="*/ 558756 h 2262565"/>
              <a:gd name="connsiteX423" fmla="*/ 3636917 w 7742636"/>
              <a:gd name="connsiteY423" fmla="*/ 470785 h 2262565"/>
              <a:gd name="connsiteX424" fmla="*/ 3222208 w 7742636"/>
              <a:gd name="connsiteY424" fmla="*/ 552956 h 2262565"/>
              <a:gd name="connsiteX425" fmla="*/ 2661881 w 7742636"/>
              <a:gd name="connsiteY425" fmla="*/ 615083 h 2262565"/>
              <a:gd name="connsiteX426" fmla="*/ 1676671 w 7742636"/>
              <a:gd name="connsiteY426" fmla="*/ 831508 h 2262565"/>
              <a:gd name="connsiteX427" fmla="*/ 1477444 w 7742636"/>
              <a:gd name="connsiteY427" fmla="*/ 1205385 h 2262565"/>
              <a:gd name="connsiteX428" fmla="*/ 1357897 w 7742636"/>
              <a:gd name="connsiteY428" fmla="*/ 1449459 h 2262565"/>
              <a:gd name="connsiteX429" fmla="*/ 847867 w 7742636"/>
              <a:gd name="connsiteY429" fmla="*/ 2087284 h 2262565"/>
              <a:gd name="connsiteX430" fmla="*/ 646299 w 7742636"/>
              <a:gd name="connsiteY430" fmla="*/ 2262565 h 2262565"/>
              <a:gd name="connsiteX431" fmla="*/ 575184 w 7742636"/>
              <a:gd name="connsiteY431" fmla="*/ 2262565 h 2262565"/>
              <a:gd name="connsiteX432" fmla="*/ 813353 w 7742636"/>
              <a:gd name="connsiteY432" fmla="*/ 2055677 h 2262565"/>
              <a:gd name="connsiteX433" fmla="*/ 1316620 w 7742636"/>
              <a:gd name="connsiteY433" fmla="*/ 1427273 h 2262565"/>
              <a:gd name="connsiteX434" fmla="*/ 1434604 w 7742636"/>
              <a:gd name="connsiteY434" fmla="*/ 1185944 h 2262565"/>
              <a:gd name="connsiteX435" fmla="*/ 1635826 w 7742636"/>
              <a:gd name="connsiteY435" fmla="*/ 806265 h 2262565"/>
              <a:gd name="connsiteX436" fmla="*/ 2673630 w 7742636"/>
              <a:gd name="connsiteY436" fmla="*/ 571834 h 2262565"/>
              <a:gd name="connsiteX437" fmla="*/ 3205407 w 7742636"/>
              <a:gd name="connsiteY437" fmla="*/ 509675 h 2262565"/>
              <a:gd name="connsiteX438" fmla="*/ 3554689 w 7742636"/>
              <a:gd name="connsiteY438" fmla="*/ 425686 h 2262565"/>
              <a:gd name="connsiteX439" fmla="*/ 3563418 w 7742636"/>
              <a:gd name="connsiteY439" fmla="*/ 283592 h 2262565"/>
              <a:gd name="connsiteX440" fmla="*/ 3921912 w 7742636"/>
              <a:gd name="connsiteY440" fmla="*/ 384193 h 2262565"/>
              <a:gd name="connsiteX441" fmla="*/ 4094245 w 7742636"/>
              <a:gd name="connsiteY441" fmla="*/ 570751 h 2262565"/>
              <a:gd name="connsiteX442" fmla="*/ 4319843 w 7742636"/>
              <a:gd name="connsiteY442" fmla="*/ 781276 h 2262565"/>
              <a:gd name="connsiteX443" fmla="*/ 4689730 w 7742636"/>
              <a:gd name="connsiteY443" fmla="*/ 759740 h 2262565"/>
              <a:gd name="connsiteX444" fmla="*/ 4965430 w 7742636"/>
              <a:gd name="connsiteY444" fmla="*/ 711618 h 2262565"/>
              <a:gd name="connsiteX445" fmla="*/ 5563118 w 7742636"/>
              <a:gd name="connsiteY445" fmla="*/ 1084209 h 2262565"/>
              <a:gd name="connsiteX446" fmla="*/ 5617496 w 7742636"/>
              <a:gd name="connsiteY446" fmla="*/ 1287543 h 2262565"/>
              <a:gd name="connsiteX447" fmla="*/ 5658331 w 7742636"/>
              <a:gd name="connsiteY447" fmla="*/ 1451305 h 2262565"/>
              <a:gd name="connsiteX448" fmla="*/ 6763083 w 7742636"/>
              <a:gd name="connsiteY448" fmla="*/ 2148484 h 2262565"/>
              <a:gd name="connsiteX449" fmla="*/ 7130076 w 7742636"/>
              <a:gd name="connsiteY449" fmla="*/ 2251196 h 2262565"/>
              <a:gd name="connsiteX450" fmla="*/ 7161182 w 7742636"/>
              <a:gd name="connsiteY450" fmla="*/ 2262565 h 2262565"/>
              <a:gd name="connsiteX451" fmla="*/ 7002720 w 7742636"/>
              <a:gd name="connsiteY451" fmla="*/ 2262565 h 2262565"/>
              <a:gd name="connsiteX452" fmla="*/ 6939305 w 7742636"/>
              <a:gd name="connsiteY452" fmla="*/ 2243843 h 2262565"/>
              <a:gd name="connsiteX453" fmla="*/ 6753250 w 7742636"/>
              <a:gd name="connsiteY453" fmla="*/ 2194649 h 2262565"/>
              <a:gd name="connsiteX454" fmla="*/ 5615652 w 7742636"/>
              <a:gd name="connsiteY454" fmla="*/ 1468810 h 2262565"/>
              <a:gd name="connsiteX455" fmla="*/ 5572942 w 7742636"/>
              <a:gd name="connsiteY455" fmla="*/ 1297281 h 2262565"/>
              <a:gd name="connsiteX456" fmla="*/ 5520793 w 7742636"/>
              <a:gd name="connsiteY456" fmla="*/ 1102464 h 2262565"/>
              <a:gd name="connsiteX457" fmla="*/ 5506214 w 7742636"/>
              <a:gd name="connsiteY457" fmla="*/ 1072602 h 2262565"/>
              <a:gd name="connsiteX458" fmla="*/ 4966425 w 7742636"/>
              <a:gd name="connsiteY458" fmla="*/ 759192 h 2262565"/>
              <a:gd name="connsiteX459" fmla="*/ 4705497 w 7742636"/>
              <a:gd name="connsiteY459" fmla="*/ 805880 h 2262565"/>
              <a:gd name="connsiteX460" fmla="*/ 4305982 w 7742636"/>
              <a:gd name="connsiteY460" fmla="*/ 826089 h 2262565"/>
              <a:gd name="connsiteX461" fmla="*/ 4060506 w 7742636"/>
              <a:gd name="connsiteY461" fmla="*/ 600665 h 2262565"/>
              <a:gd name="connsiteX462" fmla="*/ 3897979 w 7742636"/>
              <a:gd name="connsiteY462" fmla="*/ 423277 h 2262565"/>
              <a:gd name="connsiteX463" fmla="*/ 3649627 w 7742636"/>
              <a:gd name="connsiteY463" fmla="*/ 330746 h 2262565"/>
              <a:gd name="connsiteX464" fmla="*/ 3217576 w 7742636"/>
              <a:gd name="connsiteY464" fmla="*/ 415706 h 2262565"/>
              <a:gd name="connsiteX465" fmla="*/ 2635919 w 7742636"/>
              <a:gd name="connsiteY465" fmla="*/ 479650 h 2262565"/>
              <a:gd name="connsiteX466" fmla="*/ 1611041 w 7742636"/>
              <a:gd name="connsiteY466" fmla="*/ 703925 h 2262565"/>
              <a:gd name="connsiteX467" fmla="*/ 1404836 w 7742636"/>
              <a:gd name="connsiteY467" fmla="*/ 1093211 h 2262565"/>
              <a:gd name="connsiteX468" fmla="*/ 1280539 w 7742636"/>
              <a:gd name="connsiteY468" fmla="*/ 1346358 h 2262565"/>
              <a:gd name="connsiteX469" fmla="*/ 750472 w 7742636"/>
              <a:gd name="connsiteY469" fmla="*/ 2007608 h 2262565"/>
              <a:gd name="connsiteX470" fmla="*/ 456711 w 7742636"/>
              <a:gd name="connsiteY470" fmla="*/ 2262565 h 2262565"/>
              <a:gd name="connsiteX471" fmla="*/ 386080 w 7742636"/>
              <a:gd name="connsiteY471" fmla="*/ 2262565 h 2262565"/>
              <a:gd name="connsiteX472" fmla="*/ 395653 w 7742636"/>
              <a:gd name="connsiteY472" fmla="*/ 2255063 h 2262565"/>
              <a:gd name="connsiteX473" fmla="*/ 1240237 w 7742636"/>
              <a:gd name="connsiteY473" fmla="*/ 1323237 h 2262565"/>
              <a:gd name="connsiteX474" fmla="*/ 1362203 w 7742636"/>
              <a:gd name="connsiteY474" fmla="*/ 1071240 h 2262565"/>
              <a:gd name="connsiteX475" fmla="*/ 1573124 w 7742636"/>
              <a:gd name="connsiteY475" fmla="*/ 675792 h 2262565"/>
              <a:gd name="connsiteX476" fmla="*/ 2650396 w 7742636"/>
              <a:gd name="connsiteY476" fmla="*/ 434095 h 2262565"/>
              <a:gd name="connsiteX477" fmla="*/ 3203543 w 7742636"/>
              <a:gd name="connsiteY477" fmla="*/ 370156 h 2262565"/>
              <a:gd name="connsiteX478" fmla="*/ 3563418 w 7742636"/>
              <a:gd name="connsiteY478" fmla="*/ 283592 h 2262565"/>
              <a:gd name="connsiteX479" fmla="*/ 3571876 w 7742636"/>
              <a:gd name="connsiteY479" fmla="*/ 143355 h 2262565"/>
              <a:gd name="connsiteX480" fmla="*/ 3944661 w 7742636"/>
              <a:gd name="connsiteY480" fmla="*/ 248487 h 2262565"/>
              <a:gd name="connsiteX481" fmla="*/ 4123131 w 7742636"/>
              <a:gd name="connsiteY481" fmla="*/ 441669 h 2262565"/>
              <a:gd name="connsiteX482" fmla="*/ 4357588 w 7742636"/>
              <a:gd name="connsiteY482" fmla="*/ 660410 h 2262565"/>
              <a:gd name="connsiteX483" fmla="*/ 4741634 w 7742636"/>
              <a:gd name="connsiteY483" fmla="*/ 638183 h 2262565"/>
              <a:gd name="connsiteX484" fmla="*/ 5027443 w 7742636"/>
              <a:gd name="connsiteY484" fmla="*/ 588985 h 2262565"/>
              <a:gd name="connsiteX485" fmla="*/ 5645744 w 7742636"/>
              <a:gd name="connsiteY485" fmla="*/ 973122 h 2262565"/>
              <a:gd name="connsiteX486" fmla="*/ 5700610 w 7742636"/>
              <a:gd name="connsiteY486" fmla="*/ 1184384 h 2262565"/>
              <a:gd name="connsiteX487" fmla="*/ 5742944 w 7742636"/>
              <a:gd name="connsiteY487" fmla="*/ 1356120 h 2262565"/>
              <a:gd name="connsiteX488" fmla="*/ 6890458 w 7742636"/>
              <a:gd name="connsiteY488" fmla="*/ 2079511 h 2262565"/>
              <a:gd name="connsiteX489" fmla="*/ 7449844 w 7742636"/>
              <a:gd name="connsiteY489" fmla="*/ 2253131 h 2262565"/>
              <a:gd name="connsiteX490" fmla="*/ 7469328 w 7742636"/>
              <a:gd name="connsiteY490" fmla="*/ 2262565 h 2262565"/>
              <a:gd name="connsiteX491" fmla="*/ 7342598 w 7742636"/>
              <a:gd name="connsiteY491" fmla="*/ 2262565 h 2262565"/>
              <a:gd name="connsiteX492" fmla="*/ 7257328 w 7742636"/>
              <a:gd name="connsiteY492" fmla="*/ 2231615 h 2262565"/>
              <a:gd name="connsiteX493" fmla="*/ 6878108 w 7742636"/>
              <a:gd name="connsiteY493" fmla="*/ 2125469 h 2262565"/>
              <a:gd name="connsiteX494" fmla="*/ 5698343 w 7742636"/>
              <a:gd name="connsiteY494" fmla="*/ 1369713 h 2262565"/>
              <a:gd name="connsiteX495" fmla="*/ 5654739 w 7742636"/>
              <a:gd name="connsiteY495" fmla="*/ 1193366 h 2262565"/>
              <a:gd name="connsiteX496" fmla="*/ 5600930 w 7742636"/>
              <a:gd name="connsiteY496" fmla="*/ 991199 h 2262565"/>
              <a:gd name="connsiteX497" fmla="*/ 5585571 w 7742636"/>
              <a:gd name="connsiteY497" fmla="*/ 959755 h 2262565"/>
              <a:gd name="connsiteX498" fmla="*/ 5024575 w 7742636"/>
              <a:gd name="connsiteY498" fmla="*/ 634592 h 2262565"/>
              <a:gd name="connsiteX499" fmla="*/ 4753183 w 7742636"/>
              <a:gd name="connsiteY499" fmla="*/ 681609 h 2262565"/>
              <a:gd name="connsiteX500" fmla="*/ 4339468 w 7742636"/>
              <a:gd name="connsiteY500" fmla="*/ 702466 h 2262565"/>
              <a:gd name="connsiteX501" fmla="*/ 4085377 w 7742636"/>
              <a:gd name="connsiteY501" fmla="*/ 468286 h 2262565"/>
              <a:gd name="connsiteX502" fmla="*/ 3917099 w 7742636"/>
              <a:gd name="connsiteY502" fmla="*/ 285070 h 2262565"/>
              <a:gd name="connsiteX503" fmla="*/ 3659319 w 7742636"/>
              <a:gd name="connsiteY503" fmla="*/ 189132 h 2262565"/>
              <a:gd name="connsiteX504" fmla="*/ 3209925 w 7742636"/>
              <a:gd name="connsiteY504" fmla="*/ 278087 h 2262565"/>
              <a:gd name="connsiteX505" fmla="*/ 2607078 w 7742636"/>
              <a:gd name="connsiteY505" fmla="*/ 344188 h 2262565"/>
              <a:gd name="connsiteX506" fmla="*/ 1542693 w 7742636"/>
              <a:gd name="connsiteY506" fmla="*/ 575687 h 2262565"/>
              <a:gd name="connsiteX507" fmla="*/ 1328035 w 7742636"/>
              <a:gd name="connsiteY507" fmla="*/ 978300 h 2262565"/>
              <a:gd name="connsiteX508" fmla="*/ 1199520 w 7742636"/>
              <a:gd name="connsiteY508" fmla="*/ 1241643 h 2262565"/>
              <a:gd name="connsiteX509" fmla="*/ 313243 w 7742636"/>
              <a:gd name="connsiteY509" fmla="*/ 2220151 h 2262565"/>
              <a:gd name="connsiteX510" fmla="*/ 259086 w 7742636"/>
              <a:gd name="connsiteY510" fmla="*/ 2262565 h 2262565"/>
              <a:gd name="connsiteX511" fmla="*/ 184671 w 7742636"/>
              <a:gd name="connsiteY511" fmla="*/ 2262565 h 2262565"/>
              <a:gd name="connsiteX512" fmla="*/ 283393 w 7742636"/>
              <a:gd name="connsiteY512" fmla="*/ 2185288 h 2262565"/>
              <a:gd name="connsiteX513" fmla="*/ 1160405 w 7742636"/>
              <a:gd name="connsiteY513" fmla="*/ 1218938 h 2262565"/>
              <a:gd name="connsiteX514" fmla="*/ 1287504 w 7742636"/>
              <a:gd name="connsiteY514" fmla="*/ 958665 h 2262565"/>
              <a:gd name="connsiteX515" fmla="*/ 1505761 w 7742636"/>
              <a:gd name="connsiteY515" fmla="*/ 548548 h 2262565"/>
              <a:gd name="connsiteX516" fmla="*/ 2622701 w 7742636"/>
              <a:gd name="connsiteY516" fmla="*/ 299006 h 2262565"/>
              <a:gd name="connsiteX517" fmla="*/ 3197038 w 7742636"/>
              <a:gd name="connsiteY517" fmla="*/ 232913 h 2262565"/>
              <a:gd name="connsiteX518" fmla="*/ 3571876 w 7742636"/>
              <a:gd name="connsiteY518" fmla="*/ 143355 h 2262565"/>
              <a:gd name="connsiteX519" fmla="*/ 3578895 w 7742636"/>
              <a:gd name="connsiteY519" fmla="*/ 1571 h 2262565"/>
              <a:gd name="connsiteX520" fmla="*/ 3964769 w 7742636"/>
              <a:gd name="connsiteY520" fmla="*/ 110727 h 2262565"/>
              <a:gd name="connsiteX521" fmla="*/ 4149567 w 7742636"/>
              <a:gd name="connsiteY521" fmla="*/ 311909 h 2262565"/>
              <a:gd name="connsiteX522" fmla="*/ 4392823 w 7742636"/>
              <a:gd name="connsiteY522" fmla="*/ 539775 h 2262565"/>
              <a:gd name="connsiteX523" fmla="*/ 4791441 w 7742636"/>
              <a:gd name="connsiteY523" fmla="*/ 516698 h 2262565"/>
              <a:gd name="connsiteX524" fmla="*/ 5086970 w 7742636"/>
              <a:gd name="connsiteY524" fmla="*/ 465629 h 2262565"/>
              <a:gd name="connsiteX525" fmla="*/ 5726464 w 7742636"/>
              <a:gd name="connsiteY525" fmla="*/ 865420 h 2262565"/>
              <a:gd name="connsiteX526" fmla="*/ 5784565 w 7742636"/>
              <a:gd name="connsiteY526" fmla="*/ 1083296 h 2262565"/>
              <a:gd name="connsiteX527" fmla="*/ 5827972 w 7742636"/>
              <a:gd name="connsiteY527" fmla="*/ 1260224 h 2262565"/>
              <a:gd name="connsiteX528" fmla="*/ 7017268 w 7742636"/>
              <a:gd name="connsiteY528" fmla="*/ 2012742 h 2262565"/>
              <a:gd name="connsiteX529" fmla="*/ 7595993 w 7742636"/>
              <a:gd name="connsiteY529" fmla="*/ 2191520 h 2262565"/>
              <a:gd name="connsiteX530" fmla="*/ 7742636 w 7742636"/>
              <a:gd name="connsiteY530" fmla="*/ 2262565 h 2262565"/>
              <a:gd name="connsiteX531" fmla="*/ 7641251 w 7742636"/>
              <a:gd name="connsiteY531" fmla="*/ 2262565 h 2262565"/>
              <a:gd name="connsiteX532" fmla="*/ 7577979 w 7742636"/>
              <a:gd name="connsiteY532" fmla="*/ 2232265 h 2262565"/>
              <a:gd name="connsiteX533" fmla="*/ 7002998 w 7742636"/>
              <a:gd name="connsiteY533" fmla="*/ 2056747 h 2262565"/>
              <a:gd name="connsiteX534" fmla="*/ 5782200 w 7742636"/>
              <a:gd name="connsiteY534" fmla="*/ 1274397 h 2262565"/>
              <a:gd name="connsiteX535" fmla="*/ 5736921 w 7742636"/>
              <a:gd name="connsiteY535" fmla="*/ 1091647 h 2262565"/>
              <a:gd name="connsiteX536" fmla="*/ 5682447 w 7742636"/>
              <a:gd name="connsiteY536" fmla="*/ 881176 h 2262565"/>
              <a:gd name="connsiteX537" fmla="*/ 5666307 w 7742636"/>
              <a:gd name="connsiteY537" fmla="*/ 848148 h 2262565"/>
              <a:gd name="connsiteX538" fmla="*/ 5084715 w 7742636"/>
              <a:gd name="connsiteY538" fmla="*/ 510493 h 2262565"/>
              <a:gd name="connsiteX539" fmla="*/ 4802400 w 7742636"/>
              <a:gd name="connsiteY539" fmla="*/ 559911 h 2262565"/>
              <a:gd name="connsiteX540" fmla="*/ 4373937 w 7742636"/>
              <a:gd name="connsiteY540" fmla="*/ 581245 h 2262565"/>
              <a:gd name="connsiteX541" fmla="*/ 4110434 w 7742636"/>
              <a:gd name="connsiteY541" fmla="*/ 338685 h 2262565"/>
              <a:gd name="connsiteX542" fmla="*/ 3935275 w 7742636"/>
              <a:gd name="connsiteY542" fmla="*/ 147297 h 2262565"/>
              <a:gd name="connsiteX543" fmla="*/ 3578793 w 7742636"/>
              <a:gd name="connsiteY543" fmla="*/ 46127 h 2262565"/>
              <a:gd name="connsiteX544" fmla="*/ 3205028 w 7742636"/>
              <a:gd name="connsiteY544" fmla="*/ 136657 h 2262565"/>
              <a:gd name="connsiteX545" fmla="*/ 2580441 w 7742636"/>
              <a:gd name="connsiteY545" fmla="*/ 204741 h 2262565"/>
              <a:gd name="connsiteX546" fmla="*/ 1476978 w 7742636"/>
              <a:gd name="connsiteY546" fmla="*/ 444294 h 2262565"/>
              <a:gd name="connsiteX547" fmla="*/ 1257492 w 7742636"/>
              <a:gd name="connsiteY547" fmla="*/ 862744 h 2262565"/>
              <a:gd name="connsiteX548" fmla="*/ 1124192 w 7742636"/>
              <a:gd name="connsiteY548" fmla="*/ 1135116 h 2262565"/>
              <a:gd name="connsiteX549" fmla="*/ 206505 w 7742636"/>
              <a:gd name="connsiteY549" fmla="*/ 2150058 h 2262565"/>
              <a:gd name="connsiteX550" fmla="*/ 62711 w 7742636"/>
              <a:gd name="connsiteY550" fmla="*/ 2262565 h 2262565"/>
              <a:gd name="connsiteX551" fmla="*/ 0 w 7742636"/>
              <a:gd name="connsiteY551" fmla="*/ 2262565 h 2262565"/>
              <a:gd name="connsiteX552" fmla="*/ 0 w 7742636"/>
              <a:gd name="connsiteY552" fmla="*/ 2249556 h 2262565"/>
              <a:gd name="connsiteX553" fmla="*/ 171417 w 7742636"/>
              <a:gd name="connsiteY553" fmla="*/ 2115807 h 2262565"/>
              <a:gd name="connsiteX554" fmla="*/ 1080194 w 7742636"/>
              <a:gd name="connsiteY554" fmla="*/ 1114300 h 2262565"/>
              <a:gd name="connsiteX555" fmla="*/ 1211905 w 7742636"/>
              <a:gd name="connsiteY555" fmla="*/ 844623 h 2262565"/>
              <a:gd name="connsiteX556" fmla="*/ 1439251 w 7742636"/>
              <a:gd name="connsiteY556" fmla="*/ 419477 h 2262565"/>
              <a:gd name="connsiteX557" fmla="*/ 2596055 w 7742636"/>
              <a:gd name="connsiteY557" fmla="*/ 161511 h 2262565"/>
              <a:gd name="connsiteX558" fmla="*/ 3191345 w 7742636"/>
              <a:gd name="connsiteY558" fmla="*/ 93804 h 2262565"/>
              <a:gd name="connsiteX559" fmla="*/ 3578895 w 7742636"/>
              <a:gd name="connsiteY559" fmla="*/ 1571 h 226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</a:cxnLst>
            <a:rect l="l" t="t" r="r" b="b"/>
            <a:pathLst>
              <a:path w="7742636" h="2262565">
                <a:moveTo>
                  <a:pt x="3498634" y="2257119"/>
                </a:moveTo>
                <a:lnTo>
                  <a:pt x="3528275" y="2262565"/>
                </a:lnTo>
                <a:lnTo>
                  <a:pt x="3424743" y="2262565"/>
                </a:lnTo>
                <a:lnTo>
                  <a:pt x="3442914" y="2259196"/>
                </a:lnTo>
                <a:cubicBezTo>
                  <a:pt x="3461471" y="2256977"/>
                  <a:pt x="3480051" y="2256131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lnTo>
                  <a:pt x="3745325" y="2262565"/>
                </a:lnTo>
                <a:lnTo>
                  <a:pt x="3681030" y="2262565"/>
                </a:lnTo>
                <a:lnTo>
                  <a:pt x="3626243" y="2204234"/>
                </a:ln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2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8" y="2248987"/>
                </a:cubicBezTo>
                <a:cubicBezTo>
                  <a:pt x="2815633" y="2200942"/>
                  <a:pt x="2693234" y="2172459"/>
                  <a:pt x="2579656" y="2252756"/>
                </a:cubicBezTo>
                <a:lnTo>
                  <a:pt x="2568544" y="2262565"/>
                </a:lnTo>
                <a:lnTo>
                  <a:pt x="2499633" y="2262565"/>
                </a:lnTo>
                <a:lnTo>
                  <a:pt x="2560689" y="2211259"/>
                </a:lnTo>
                <a:cubicBezTo>
                  <a:pt x="2695574" y="2121483"/>
                  <a:pt x="2835988" y="2161988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5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2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lnTo>
                  <a:pt x="4463566" y="2262565"/>
                </a:lnTo>
                <a:lnTo>
                  <a:pt x="4361702" y="2262565"/>
                </a:lnTo>
                <a:lnTo>
                  <a:pt x="4332236" y="2250885"/>
                </a:lnTo>
                <a:cubicBezTo>
                  <a:pt x="4303677" y="2243881"/>
                  <a:pt x="4274141" y="2240770"/>
                  <a:pt x="4244446" y="2241759"/>
                </a:cubicBezTo>
                <a:cubicBezTo>
                  <a:pt x="4220187" y="2243050"/>
                  <a:pt x="4196065" y="2245919"/>
                  <a:pt x="4172231" y="2250339"/>
                </a:cubicBezTo>
                <a:lnTo>
                  <a:pt x="4124048" y="2262565"/>
                </a:lnTo>
                <a:lnTo>
                  <a:pt x="3845363" y="2262565"/>
                </a:lnTo>
                <a:lnTo>
                  <a:pt x="3796498" y="2230516"/>
                </a:lnTo>
                <a:cubicBezTo>
                  <a:pt x="3772705" y="2209776"/>
                  <a:pt x="3751748" y="2185807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70" y="2022657"/>
                </a:cubicBezTo>
                <a:cubicBezTo>
                  <a:pt x="3436978" y="2018892"/>
                  <a:pt x="3359836" y="2044948"/>
                  <a:pt x="3279494" y="2072190"/>
                </a:cubicBezTo>
                <a:cubicBezTo>
                  <a:pt x="3173718" y="2107988"/>
                  <a:pt x="3065632" y="2143981"/>
                  <a:pt x="2953830" y="2113005"/>
                </a:cubicBezTo>
                <a:cubicBezTo>
                  <a:pt x="2714974" y="2042604"/>
                  <a:pt x="2561648" y="2012701"/>
                  <a:pt x="2400327" y="2244479"/>
                </a:cubicBezTo>
                <a:lnTo>
                  <a:pt x="2390651" y="2262565"/>
                </a:lnTo>
                <a:lnTo>
                  <a:pt x="2341119" y="2262565"/>
                </a:lnTo>
                <a:lnTo>
                  <a:pt x="2364119" y="2219836"/>
                </a:ln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1" y="2097315"/>
                  <a:pt x="3161402" y="2063976"/>
                  <a:pt x="3265221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3" y="1834366"/>
                </a:moveTo>
                <a:cubicBezTo>
                  <a:pt x="3586781" y="1837722"/>
                  <a:pt x="3641294" y="1854098"/>
                  <a:pt x="3695740" y="1891341"/>
                </a:cubicBezTo>
                <a:cubicBezTo>
                  <a:pt x="3735508" y="1922129"/>
                  <a:pt x="3770630" y="1958391"/>
                  <a:pt x="3800093" y="1999077"/>
                </a:cubicBezTo>
                <a:cubicBezTo>
                  <a:pt x="3832113" y="2048817"/>
                  <a:pt x="3876968" y="2089031"/>
                  <a:pt x="3929962" y="2115514"/>
                </a:cubicBezTo>
                <a:cubicBezTo>
                  <a:pt x="3995271" y="2140360"/>
                  <a:pt x="4066505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52704" y="2144404"/>
                  <a:pt x="4581588" y="2168147"/>
                  <a:pt x="4606489" y="2195502"/>
                </a:cubicBezTo>
                <a:lnTo>
                  <a:pt x="4651641" y="2262565"/>
                </a:lnTo>
                <a:lnTo>
                  <a:pt x="4593281" y="2262565"/>
                </a:lnTo>
                <a:lnTo>
                  <a:pt x="4561799" y="2220722"/>
                </a:lnTo>
                <a:cubicBezTo>
                  <a:pt x="4539627" y="2198417"/>
                  <a:pt x="4514394" y="217913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9" y="2129660"/>
                  <a:pt x="4151577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4" y="1882054"/>
                </a:cubicBezTo>
                <a:cubicBezTo>
                  <a:pt x="3441909" y="1877758"/>
                  <a:pt x="3358850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lnTo>
                  <a:pt x="2254872" y="2262565"/>
                </a:lnTo>
                <a:lnTo>
                  <a:pt x="2204854" y="2262565"/>
                </a:lnTo>
                <a:lnTo>
                  <a:pt x="2297832" y="2089151"/>
                </a:ln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3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7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lnTo>
                  <a:pt x="4772150" y="2262565"/>
                </a:lnTo>
                <a:lnTo>
                  <a:pt x="4723012" y="2262565"/>
                </a:lnTo>
                <a:lnTo>
                  <a:pt x="4704149" y="2196024"/>
                </a:ln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5" y="1899306"/>
                </a:cubicBezTo>
                <a:cubicBezTo>
                  <a:pt x="3759578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lnTo>
                  <a:pt x="2122707" y="2262565"/>
                </a:lnTo>
                <a:lnTo>
                  <a:pt x="2069710" y="2262565"/>
                </a:lnTo>
                <a:lnTo>
                  <a:pt x="2095602" y="2210122"/>
                </a:ln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7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lnTo>
                  <a:pt x="4882831" y="2262565"/>
                </a:lnTo>
                <a:lnTo>
                  <a:pt x="4837313" y="2262565"/>
                </a:lnTo>
                <a:lnTo>
                  <a:pt x="4824126" y="2212460"/>
                </a:ln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900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30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lnTo>
                  <a:pt x="1992438" y="2262565"/>
                </a:lnTo>
                <a:lnTo>
                  <a:pt x="1941181" y="2262565"/>
                </a:lnTo>
                <a:lnTo>
                  <a:pt x="2021003" y="2099396"/>
                </a:ln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4" y="1416263"/>
                  <a:pt x="3693209" y="1436228"/>
                  <a:pt x="3756506" y="1481214"/>
                </a:cubicBezTo>
                <a:cubicBezTo>
                  <a:pt x="3803680" y="1518110"/>
                  <a:pt x="3845177" y="1561704"/>
                  <a:pt x="3879644" y="1610574"/>
                </a:cubicBezTo>
                <a:cubicBezTo>
                  <a:pt x="3917794" y="1671069"/>
                  <a:pt x="3971782" y="1720009"/>
                  <a:pt x="4035812" y="1752149"/>
                </a:cubicBezTo>
                <a:cubicBezTo>
                  <a:pt x="4114607" y="1782864"/>
                  <a:pt x="4200068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lnTo>
                  <a:pt x="5003866" y="2262565"/>
                </a:lnTo>
                <a:lnTo>
                  <a:pt x="4951457" y="2262565"/>
                </a:lnTo>
                <a:lnTo>
                  <a:pt x="4934836" y="2228074"/>
                </a:ln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3" y="1748870"/>
                  <a:pt x="4359440" y="1759955"/>
                  <a:pt x="4300335" y="1779158"/>
                </a:cubicBezTo>
                <a:cubicBezTo>
                  <a:pt x="4207722" y="1804257"/>
                  <a:pt x="4110802" y="1830461"/>
                  <a:pt x="4017654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1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3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lnTo>
                  <a:pt x="1851099" y="2262565"/>
                </a:lnTo>
                <a:lnTo>
                  <a:pt x="1796246" y="2262565"/>
                </a:lnTo>
                <a:lnTo>
                  <a:pt x="1863462" y="2158542"/>
                </a:ln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9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5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078945" y="2158123"/>
                  <a:pt x="5097029" y="2195082"/>
                  <a:pt x="5118368" y="2228843"/>
                </a:cubicBezTo>
                <a:lnTo>
                  <a:pt x="5145190" y="2262565"/>
                </a:lnTo>
                <a:lnTo>
                  <a:pt x="5086499" y="2262565"/>
                </a:lnTo>
                <a:lnTo>
                  <a:pt x="5078879" y="2252788"/>
                </a:lnTo>
                <a:cubicBezTo>
                  <a:pt x="5056476" y="2216674"/>
                  <a:pt x="5037395" y="2177071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3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9" y="1572485"/>
                  <a:pt x="3868271" y="1506938"/>
                </a:cubicBezTo>
                <a:cubicBezTo>
                  <a:pt x="3834838" y="1459021"/>
                  <a:pt x="3794656" y="1416108"/>
                  <a:pt x="3748999" y="1379544"/>
                </a:cubicBezTo>
                <a:cubicBezTo>
                  <a:pt x="3689742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800039" y="2122048"/>
                  <a:pt x="1772432" y="2166830"/>
                  <a:pt x="1742943" y="2210183"/>
                </a:cubicBezTo>
                <a:lnTo>
                  <a:pt x="1703923" y="2262565"/>
                </a:lnTo>
                <a:lnTo>
                  <a:pt x="1646592" y="2262565"/>
                </a:lnTo>
                <a:lnTo>
                  <a:pt x="1703523" y="2186403"/>
                </a:lnTo>
                <a:cubicBezTo>
                  <a:pt x="1732474" y="2143965"/>
                  <a:pt x="1759529" y="2100166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9" y="1384380"/>
                  <a:pt x="3238013" y="1337812"/>
                </a:cubicBezTo>
                <a:cubicBezTo>
                  <a:pt x="3349379" y="1301722"/>
                  <a:pt x="3462583" y="1263987"/>
                  <a:pt x="3575108" y="1271627"/>
                </a:cubicBezTo>
                <a:close/>
                <a:moveTo>
                  <a:pt x="3585999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5" y="1351375"/>
                </a:cubicBezTo>
                <a:cubicBezTo>
                  <a:pt x="3984888" y="1417722"/>
                  <a:pt x="4033866" y="1481350"/>
                  <a:pt x="4106898" y="1510132"/>
                </a:cubicBezTo>
                <a:cubicBezTo>
                  <a:pt x="4194767" y="1544576"/>
                  <a:pt x="4289964" y="1518782"/>
                  <a:pt x="4390778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179706" y="2108784"/>
                  <a:pt x="5225532" y="2179096"/>
                  <a:pt x="5283012" y="2237798"/>
                </a:cubicBezTo>
                <a:lnTo>
                  <a:pt x="5312316" y="2262565"/>
                </a:lnTo>
                <a:lnTo>
                  <a:pt x="5242461" y="2262565"/>
                </a:lnTo>
                <a:lnTo>
                  <a:pt x="5165402" y="2164075"/>
                </a:lnTo>
                <a:cubicBezTo>
                  <a:pt x="5141737" y="2126186"/>
                  <a:pt x="5121511" y="2084658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7" y="1518088"/>
                  <a:pt x="3949648" y="1448456"/>
                  <a:pt x="3896091" y="1378414"/>
                </a:cubicBezTo>
                <a:cubicBezTo>
                  <a:pt x="3860153" y="1328393"/>
                  <a:pt x="3817205" y="1283782"/>
                  <a:pt x="3768562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692523" y="2068213"/>
                  <a:pt x="1629935" y="2158884"/>
                  <a:pt x="1560637" y="2244282"/>
                </a:cubicBezTo>
                <a:lnTo>
                  <a:pt x="1544658" y="2262565"/>
                </a:lnTo>
                <a:lnTo>
                  <a:pt x="1486233" y="2262565"/>
                </a:lnTo>
                <a:lnTo>
                  <a:pt x="1524932" y="2218292"/>
                </a:lnTo>
                <a:cubicBezTo>
                  <a:pt x="1593079" y="2134315"/>
                  <a:pt x="1654492" y="20453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9" y="1130538"/>
                </a:cubicBezTo>
                <a:close/>
                <a:moveTo>
                  <a:pt x="3599607" y="987304"/>
                </a:moveTo>
                <a:cubicBezTo>
                  <a:pt x="3673813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281266" y="2062848"/>
                  <a:pt x="5365900" y="2161849"/>
                  <a:pt x="5473067" y="2237752"/>
                </a:cubicBezTo>
                <a:lnTo>
                  <a:pt x="5514286" y="2262565"/>
                </a:lnTo>
                <a:lnTo>
                  <a:pt x="5431748" y="2262565"/>
                </a:lnTo>
                <a:lnTo>
                  <a:pt x="5340078" y="2183495"/>
                </a:lnTo>
                <a:cubicBezTo>
                  <a:pt x="5277321" y="2118101"/>
                  <a:pt x="5226984" y="2039540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3" y="1432080"/>
                </a:cubicBezTo>
                <a:cubicBezTo>
                  <a:pt x="4036175" y="1397005"/>
                  <a:pt x="3978646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90" y="1039469"/>
                  <a:pt x="3591986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8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612041" y="1970000"/>
                  <a:pt x="1546377" y="2065006"/>
                  <a:pt x="1473692" y="2154475"/>
                </a:cubicBezTo>
                <a:lnTo>
                  <a:pt x="1379116" y="2262565"/>
                </a:lnTo>
                <a:lnTo>
                  <a:pt x="1319407" y="2262565"/>
                </a:lnTo>
                <a:lnTo>
                  <a:pt x="1327659" y="2254290"/>
                </a:lnTo>
                <a:cubicBezTo>
                  <a:pt x="1444654" y="2129772"/>
                  <a:pt x="1548676" y="1995141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80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8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384856" y="2021659"/>
                  <a:pt x="5520092" y="2142908"/>
                  <a:pt x="5688338" y="2229690"/>
                </a:cubicBezTo>
                <a:lnTo>
                  <a:pt x="5761592" y="2262565"/>
                </a:lnTo>
                <a:lnTo>
                  <a:pt x="5652190" y="2262565"/>
                </a:lnTo>
                <a:lnTo>
                  <a:pt x="5537408" y="2192374"/>
                </a:lnTo>
                <a:cubicBezTo>
                  <a:pt x="5421288" y="2108730"/>
                  <a:pt x="5329263" y="1999149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3" y="922037"/>
                  <a:pt x="3674785" y="899836"/>
                  <a:pt x="3603805" y="894931"/>
                </a:cubicBezTo>
                <a:cubicBezTo>
                  <a:pt x="3485507" y="886756"/>
                  <a:pt x="3363868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504037" y="1924324"/>
                  <a:pt x="1393499" y="2067561"/>
                  <a:pt x="1269433" y="2199708"/>
                </a:cubicBezTo>
                <a:lnTo>
                  <a:pt x="1206788" y="2262565"/>
                </a:lnTo>
                <a:lnTo>
                  <a:pt x="1139597" y="2262565"/>
                </a:lnTo>
                <a:lnTo>
                  <a:pt x="1232975" y="2168962"/>
                </a:lnTo>
                <a:cubicBezTo>
                  <a:pt x="1355491" y="2038643"/>
                  <a:pt x="1464465" y="1897721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5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3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4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489732" y="1985067"/>
                  <a:pt x="5688614" y="2121484"/>
                  <a:pt x="5926936" y="2215097"/>
                </a:cubicBezTo>
                <a:lnTo>
                  <a:pt x="6062324" y="2262565"/>
                </a:lnTo>
                <a:lnTo>
                  <a:pt x="5939396" y="2262565"/>
                </a:lnTo>
                <a:lnTo>
                  <a:pt x="5900546" y="2248886"/>
                </a:lnTo>
                <a:cubicBezTo>
                  <a:pt x="5654848" y="2151892"/>
                  <a:pt x="5449194" y="2009805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9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5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391368" y="1881104"/>
                  <a:pt x="1226992" y="2072516"/>
                  <a:pt x="1043074" y="2246913"/>
                </a:cubicBezTo>
                <a:lnTo>
                  <a:pt x="1025109" y="2262565"/>
                </a:lnTo>
                <a:lnTo>
                  <a:pt x="954058" y="2262565"/>
                </a:lnTo>
                <a:lnTo>
                  <a:pt x="1006790" y="2216676"/>
                </a:lnTo>
                <a:cubicBezTo>
                  <a:pt x="1188459" y="2044585"/>
                  <a:pt x="1350234" y="1856255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4" y="785889"/>
                </a:cubicBezTo>
                <a:cubicBezTo>
                  <a:pt x="3347843" y="742600"/>
                  <a:pt x="3483431" y="698187"/>
                  <a:pt x="3617923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8" y="661163"/>
                </a:cubicBezTo>
                <a:cubicBezTo>
                  <a:pt x="3942161" y="710516"/>
                  <a:pt x="3996070" y="768555"/>
                  <a:pt x="4040742" y="833517"/>
                </a:cubicBezTo>
                <a:cubicBezTo>
                  <a:pt x="4102673" y="914804"/>
                  <a:pt x="4160987" y="991629"/>
                  <a:pt x="4249283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596413" y="1953611"/>
                  <a:pt x="5874321" y="2096551"/>
                  <a:pt x="6188738" y="2195952"/>
                </a:cubicBezTo>
                <a:lnTo>
                  <a:pt x="6428180" y="2262565"/>
                </a:lnTo>
                <a:lnTo>
                  <a:pt x="6257835" y="2262565"/>
                </a:lnTo>
                <a:lnTo>
                  <a:pt x="6170497" y="2236961"/>
                </a:lnTo>
                <a:cubicBezTo>
                  <a:pt x="5847335" y="2134321"/>
                  <a:pt x="5560684" y="1985365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3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4" y="611259"/>
                </a:cubicBezTo>
                <a:cubicBezTo>
                  <a:pt x="3494751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2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306142" y="1785443"/>
                  <a:pt x="1134790" y="1984840"/>
                  <a:pt x="943024" y="2166433"/>
                </a:cubicBezTo>
                <a:lnTo>
                  <a:pt x="832510" y="2262565"/>
                </a:lnTo>
                <a:lnTo>
                  <a:pt x="768318" y="2262565"/>
                </a:lnTo>
                <a:lnTo>
                  <a:pt x="907932" y="2141204"/>
                </a:lnTo>
                <a:cubicBezTo>
                  <a:pt x="1097857" y="1961652"/>
                  <a:pt x="1267579" y="1764851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7" y="417518"/>
                  <a:pt x="3787898" y="439527"/>
                  <a:pt x="3901054" y="522748"/>
                </a:cubicBezTo>
                <a:cubicBezTo>
                  <a:pt x="3964988" y="574349"/>
                  <a:pt x="4020983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lnTo>
                  <a:pt x="6804368" y="2262565"/>
                </a:lnTo>
                <a:lnTo>
                  <a:pt x="6628339" y="2262565"/>
                </a:lnTo>
                <a:lnTo>
                  <a:pt x="6624381" y="2261469"/>
                </a:ln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1" y="904041"/>
                  <a:pt x="4097649" y="815341"/>
                  <a:pt x="4032259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4" y="461164"/>
                  <a:pt x="3364356" y="506308"/>
                  <a:pt x="3222208" y="552956"/>
                </a:cubicBezTo>
                <a:cubicBezTo>
                  <a:pt x="3039147" y="612586"/>
                  <a:pt x="2850037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225747" y="1691017"/>
                  <a:pt x="1047422" y="1898394"/>
                  <a:pt x="847867" y="2087284"/>
                </a:cubicBezTo>
                <a:lnTo>
                  <a:pt x="646299" y="2262565"/>
                </a:lnTo>
                <a:lnTo>
                  <a:pt x="575184" y="2262565"/>
                </a:lnTo>
                <a:lnTo>
                  <a:pt x="813353" y="2055677"/>
                </a:lnTo>
                <a:cubicBezTo>
                  <a:pt x="1010846" y="1868991"/>
                  <a:pt x="1186953" y="1664503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7" y="567221"/>
                  <a:pt x="3205407" y="509675"/>
                </a:cubicBezTo>
                <a:cubicBezTo>
                  <a:pt x="3320507" y="472195"/>
                  <a:pt x="3437842" y="433853"/>
                  <a:pt x="3554689" y="425686"/>
                </a:cubicBezTo>
                <a:close/>
                <a:moveTo>
                  <a:pt x="3563418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30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6886712" y="2180416"/>
                  <a:pt x="7011247" y="2212657"/>
                  <a:pt x="7130076" y="2251196"/>
                </a:cubicBezTo>
                <a:lnTo>
                  <a:pt x="7161182" y="2262565"/>
                </a:lnTo>
                <a:lnTo>
                  <a:pt x="7002720" y="2262565"/>
                </a:lnTo>
                <a:lnTo>
                  <a:pt x="6939305" y="2243843"/>
                </a:lnTo>
                <a:cubicBezTo>
                  <a:pt x="6878181" y="2227065"/>
                  <a:pt x="6815935" y="2210912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2" y="826089"/>
                </a:cubicBezTo>
                <a:cubicBezTo>
                  <a:pt x="4197771" y="782719"/>
                  <a:pt x="4128393" y="690155"/>
                  <a:pt x="4060506" y="600665"/>
                </a:cubicBezTo>
                <a:cubicBezTo>
                  <a:pt x="4015261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2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143242" y="1596670"/>
                  <a:pt x="957893" y="1811687"/>
                  <a:pt x="750472" y="2007608"/>
                </a:cubicBezTo>
                <a:lnTo>
                  <a:pt x="456711" y="2262565"/>
                </a:lnTo>
                <a:lnTo>
                  <a:pt x="386080" y="2262565"/>
                </a:lnTo>
                <a:lnTo>
                  <a:pt x="395653" y="2255063"/>
                </a:lnTo>
                <a:cubicBezTo>
                  <a:pt x="727254" y="1986262"/>
                  <a:pt x="1038170" y="169323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1" y="429786"/>
                  <a:pt x="3203543" y="370156"/>
                </a:cubicBezTo>
                <a:cubicBezTo>
                  <a:pt x="3321858" y="331337"/>
                  <a:pt x="3442751" y="291868"/>
                  <a:pt x="3563418" y="283592"/>
                </a:cubicBezTo>
                <a:close/>
                <a:moveTo>
                  <a:pt x="3571876" y="143355"/>
                </a:moveTo>
                <a:cubicBezTo>
                  <a:pt x="3697291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9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082276" y="2130067"/>
                  <a:pt x="7276464" y="2180885"/>
                  <a:pt x="7449844" y="2253131"/>
                </a:cubicBezTo>
                <a:lnTo>
                  <a:pt x="7469328" y="2262565"/>
                </a:lnTo>
                <a:lnTo>
                  <a:pt x="7342598" y="2262565"/>
                </a:lnTo>
                <a:lnTo>
                  <a:pt x="7257328" y="2231615"/>
                </a:lnTo>
                <a:cubicBezTo>
                  <a:pt x="7136522" y="2192629"/>
                  <a:pt x="7008216" y="2159285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3" y="337908"/>
                  <a:pt x="3917099" y="285070"/>
                </a:cubicBezTo>
                <a:cubicBezTo>
                  <a:pt x="3832290" y="223151"/>
                  <a:pt x="3746500" y="195399"/>
                  <a:pt x="3659319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1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259086" y="2262565"/>
                </a:lnTo>
                <a:lnTo>
                  <a:pt x="184671" y="2262565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6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7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215619" y="2064433"/>
                  <a:pt x="7416611" y="2116796"/>
                  <a:pt x="7595993" y="2191520"/>
                </a:cubicBezTo>
                <a:lnTo>
                  <a:pt x="7742636" y="2262565"/>
                </a:lnTo>
                <a:lnTo>
                  <a:pt x="7641251" y="2262565"/>
                </a:lnTo>
                <a:lnTo>
                  <a:pt x="7577979" y="2232265"/>
                </a:lnTo>
                <a:cubicBezTo>
                  <a:pt x="7403806" y="2160650"/>
                  <a:pt x="7205414" y="2109339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3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1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62711" y="2262565"/>
                </a:lnTo>
                <a:lnTo>
                  <a:pt x="0" y="2262565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4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1AB5A58-E613-6AF3-A1BC-5ECACFAC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82120" y="5443924"/>
            <a:ext cx="4622006" cy="1414077"/>
          </a:xfrm>
          <a:custGeom>
            <a:avLst/>
            <a:gdLst>
              <a:gd name="connsiteX0" fmla="*/ 2359046 w 4622006"/>
              <a:gd name="connsiteY0" fmla="*/ 1408646 h 1414077"/>
              <a:gd name="connsiteX1" fmla="*/ 2388623 w 4622006"/>
              <a:gd name="connsiteY1" fmla="*/ 1414077 h 1414077"/>
              <a:gd name="connsiteX2" fmla="*/ 2285269 w 4622006"/>
              <a:gd name="connsiteY2" fmla="*/ 1414077 h 1414077"/>
              <a:gd name="connsiteX3" fmla="*/ 2303331 w 4622006"/>
              <a:gd name="connsiteY3" fmla="*/ 1410727 h 1414077"/>
              <a:gd name="connsiteX4" fmla="*/ 2359046 w 4622006"/>
              <a:gd name="connsiteY4" fmla="*/ 1408646 h 1414077"/>
              <a:gd name="connsiteX5" fmla="*/ 2367250 w 4622006"/>
              <a:gd name="connsiteY5" fmla="*/ 1270539 h 1414077"/>
              <a:gd name="connsiteX6" fmla="*/ 2510729 w 4622006"/>
              <a:gd name="connsiteY6" fmla="*/ 1319943 h 1414077"/>
              <a:gd name="connsiteX7" fmla="*/ 2604193 w 4622006"/>
              <a:gd name="connsiteY7" fmla="*/ 1412316 h 1414077"/>
              <a:gd name="connsiteX8" fmla="*/ 2605725 w 4622006"/>
              <a:gd name="connsiteY8" fmla="*/ 1414077 h 1414077"/>
              <a:gd name="connsiteX9" fmla="*/ 2541430 w 4622006"/>
              <a:gd name="connsiteY9" fmla="*/ 1414077 h 1414077"/>
              <a:gd name="connsiteX10" fmla="*/ 2486647 w 4622006"/>
              <a:gd name="connsiteY10" fmla="*/ 1355749 h 1414077"/>
              <a:gd name="connsiteX11" fmla="*/ 2363148 w 4622006"/>
              <a:gd name="connsiteY11" fmla="*/ 1314598 h 1414077"/>
              <a:gd name="connsiteX12" fmla="*/ 2146266 w 4622006"/>
              <a:gd name="connsiteY12" fmla="*/ 1361465 h 1414077"/>
              <a:gd name="connsiteX13" fmla="*/ 1841969 w 4622006"/>
              <a:gd name="connsiteY13" fmla="*/ 1400501 h 1414077"/>
              <a:gd name="connsiteX14" fmla="*/ 1440056 w 4622006"/>
              <a:gd name="connsiteY14" fmla="*/ 1404270 h 1414077"/>
              <a:gd name="connsiteX15" fmla="*/ 1428947 w 4622006"/>
              <a:gd name="connsiteY15" fmla="*/ 1414077 h 1414077"/>
              <a:gd name="connsiteX16" fmla="*/ 1360037 w 4622006"/>
              <a:gd name="connsiteY16" fmla="*/ 1414077 h 1414077"/>
              <a:gd name="connsiteX17" fmla="*/ 1421090 w 4622006"/>
              <a:gd name="connsiteY17" fmla="*/ 1362774 h 1414077"/>
              <a:gd name="connsiteX18" fmla="*/ 1852900 w 4622006"/>
              <a:gd name="connsiteY18" fmla="*/ 1358584 h 1414077"/>
              <a:gd name="connsiteX19" fmla="*/ 2129281 w 4622006"/>
              <a:gd name="connsiteY19" fmla="*/ 1319764 h 1414077"/>
              <a:gd name="connsiteX20" fmla="*/ 2367250 w 4622006"/>
              <a:gd name="connsiteY20" fmla="*/ 1270539 h 1414077"/>
              <a:gd name="connsiteX21" fmla="*/ 2380232 w 4622006"/>
              <a:gd name="connsiteY21" fmla="*/ 1128482 h 1414077"/>
              <a:gd name="connsiteX22" fmla="*/ 2533288 w 4622006"/>
              <a:gd name="connsiteY22" fmla="*/ 1182006 h 1414077"/>
              <a:gd name="connsiteX23" fmla="*/ 2630911 w 4622006"/>
              <a:gd name="connsiteY23" fmla="*/ 1282907 h 1414077"/>
              <a:gd name="connsiteX24" fmla="*/ 2752125 w 4622006"/>
              <a:gd name="connsiteY24" fmla="*/ 1390549 h 1414077"/>
              <a:gd name="connsiteX25" fmla="*/ 2949419 w 4622006"/>
              <a:gd name="connsiteY25" fmla="*/ 1375890 h 1414077"/>
              <a:gd name="connsiteX26" fmla="*/ 3104959 w 4622006"/>
              <a:gd name="connsiteY26" fmla="*/ 1347984 h 1414077"/>
              <a:gd name="connsiteX27" fmla="*/ 3305589 w 4622006"/>
              <a:gd name="connsiteY27" fmla="*/ 1399181 h 1414077"/>
              <a:gd name="connsiteX28" fmla="*/ 3323981 w 4622006"/>
              <a:gd name="connsiteY28" fmla="*/ 1414077 h 1414077"/>
              <a:gd name="connsiteX29" fmla="*/ 3222132 w 4622006"/>
              <a:gd name="connsiteY29" fmla="*/ 1414077 h 1414077"/>
              <a:gd name="connsiteX30" fmla="*/ 3192629 w 4622006"/>
              <a:gd name="connsiteY30" fmla="*/ 1402380 h 1414077"/>
              <a:gd name="connsiteX31" fmla="*/ 3104854 w 4622006"/>
              <a:gd name="connsiteY31" fmla="*/ 1393270 h 1414077"/>
              <a:gd name="connsiteX32" fmla="*/ 3032640 w 4622006"/>
              <a:gd name="connsiteY32" fmla="*/ 1401849 h 1414077"/>
              <a:gd name="connsiteX33" fmla="*/ 2984454 w 4622006"/>
              <a:gd name="connsiteY33" fmla="*/ 1414077 h 1414077"/>
              <a:gd name="connsiteX34" fmla="*/ 2705778 w 4622006"/>
              <a:gd name="connsiteY34" fmla="*/ 1414077 h 1414077"/>
              <a:gd name="connsiteX35" fmla="*/ 2656907 w 4622006"/>
              <a:gd name="connsiteY35" fmla="*/ 1382026 h 1414077"/>
              <a:gd name="connsiteX36" fmla="*/ 2594694 w 4622006"/>
              <a:gd name="connsiteY36" fmla="*/ 1310694 h 1414077"/>
              <a:gd name="connsiteX37" fmla="*/ 2506084 w 4622006"/>
              <a:gd name="connsiteY37" fmla="*/ 1219333 h 1414077"/>
              <a:gd name="connsiteX38" fmla="*/ 2372576 w 4622006"/>
              <a:gd name="connsiteY38" fmla="*/ 1174165 h 1414077"/>
              <a:gd name="connsiteX39" fmla="*/ 2139866 w 4622006"/>
              <a:gd name="connsiteY39" fmla="*/ 1223658 h 1414077"/>
              <a:gd name="connsiteX40" fmla="*/ 1814237 w 4622006"/>
              <a:gd name="connsiteY40" fmla="*/ 1264515 h 1414077"/>
              <a:gd name="connsiteX41" fmla="*/ 1260694 w 4622006"/>
              <a:gd name="connsiteY41" fmla="*/ 1395949 h 1414077"/>
              <a:gd name="connsiteX42" fmla="*/ 1251000 w 4622006"/>
              <a:gd name="connsiteY42" fmla="*/ 1414077 h 1414077"/>
              <a:gd name="connsiteX43" fmla="*/ 1201513 w 4622006"/>
              <a:gd name="connsiteY43" fmla="*/ 1414077 h 1414077"/>
              <a:gd name="connsiteX44" fmla="*/ 1224525 w 4622006"/>
              <a:gd name="connsiteY44" fmla="*/ 1371347 h 1414077"/>
              <a:gd name="connsiteX45" fmla="*/ 1827702 w 4622006"/>
              <a:gd name="connsiteY45" fmla="*/ 1220862 h 1414077"/>
              <a:gd name="connsiteX46" fmla="*/ 2125627 w 4622006"/>
              <a:gd name="connsiteY46" fmla="*/ 1180638 h 1414077"/>
              <a:gd name="connsiteX47" fmla="*/ 2380232 w 4622006"/>
              <a:gd name="connsiteY47" fmla="*/ 1128482 h 1414077"/>
              <a:gd name="connsiteX48" fmla="*/ 2392670 w 4622006"/>
              <a:gd name="connsiteY48" fmla="*/ 985876 h 1414077"/>
              <a:gd name="connsiteX49" fmla="*/ 2556149 w 4622006"/>
              <a:gd name="connsiteY49" fmla="*/ 1042847 h 1414077"/>
              <a:gd name="connsiteX50" fmla="*/ 2660498 w 4622006"/>
              <a:gd name="connsiteY50" fmla="*/ 1150587 h 1414077"/>
              <a:gd name="connsiteX51" fmla="*/ 2790369 w 4622006"/>
              <a:gd name="connsiteY51" fmla="*/ 1267024 h 1414077"/>
              <a:gd name="connsiteX52" fmla="*/ 3002236 w 4622006"/>
              <a:gd name="connsiteY52" fmla="*/ 1251512 h 1414077"/>
              <a:gd name="connsiteX53" fmla="*/ 3167678 w 4622006"/>
              <a:gd name="connsiteY53" fmla="*/ 1222105 h 1414077"/>
              <a:gd name="connsiteX54" fmla="*/ 3381029 w 4622006"/>
              <a:gd name="connsiteY54" fmla="*/ 1276641 h 1414077"/>
              <a:gd name="connsiteX55" fmla="*/ 3466899 w 4622006"/>
              <a:gd name="connsiteY55" fmla="*/ 1347008 h 1414077"/>
              <a:gd name="connsiteX56" fmla="*/ 3512055 w 4622006"/>
              <a:gd name="connsiteY56" fmla="*/ 1414077 h 1414077"/>
              <a:gd name="connsiteX57" fmla="*/ 3453690 w 4622006"/>
              <a:gd name="connsiteY57" fmla="*/ 1414077 h 1414077"/>
              <a:gd name="connsiteX58" fmla="*/ 3422206 w 4622006"/>
              <a:gd name="connsiteY58" fmla="*/ 1372231 h 1414077"/>
              <a:gd name="connsiteX59" fmla="*/ 3347137 w 4622006"/>
              <a:gd name="connsiteY59" fmla="*/ 1315024 h 1414077"/>
              <a:gd name="connsiteX60" fmla="*/ 3165192 w 4622006"/>
              <a:gd name="connsiteY60" fmla="*/ 1270454 h 1414077"/>
              <a:gd name="connsiteX61" fmla="*/ 3011982 w 4622006"/>
              <a:gd name="connsiteY61" fmla="*/ 1297214 h 1414077"/>
              <a:gd name="connsiteX62" fmla="*/ 2771239 w 4622006"/>
              <a:gd name="connsiteY62" fmla="*/ 1310984 h 1414077"/>
              <a:gd name="connsiteX63" fmla="*/ 2621371 w 4622006"/>
              <a:gd name="connsiteY63" fmla="*/ 1180311 h 1414077"/>
              <a:gd name="connsiteX64" fmla="*/ 2525418 w 4622006"/>
              <a:gd name="connsiteY64" fmla="*/ 1082860 h 1414077"/>
              <a:gd name="connsiteX65" fmla="*/ 2382904 w 4622006"/>
              <a:gd name="connsiteY65" fmla="*/ 1033560 h 1414077"/>
              <a:gd name="connsiteX66" fmla="*/ 2133067 w 4622006"/>
              <a:gd name="connsiteY66" fmla="*/ 1086077 h 1414077"/>
              <a:gd name="connsiteX67" fmla="*/ 1785834 w 4622006"/>
              <a:gd name="connsiteY67" fmla="*/ 1129250 h 1414077"/>
              <a:gd name="connsiteX68" fmla="*/ 1193453 w 4622006"/>
              <a:gd name="connsiteY68" fmla="*/ 1268200 h 1414077"/>
              <a:gd name="connsiteX69" fmla="*/ 1115276 w 4622006"/>
              <a:gd name="connsiteY69" fmla="*/ 1414077 h 1414077"/>
              <a:gd name="connsiteX70" fmla="*/ 1065259 w 4622006"/>
              <a:gd name="connsiteY70" fmla="*/ 1414077 h 1414077"/>
              <a:gd name="connsiteX71" fmla="*/ 1158241 w 4622006"/>
              <a:gd name="connsiteY71" fmla="*/ 1240657 h 1414077"/>
              <a:gd name="connsiteX72" fmla="*/ 1802446 w 4622006"/>
              <a:gd name="connsiteY72" fmla="*/ 1083121 h 1414077"/>
              <a:gd name="connsiteX73" fmla="*/ 2120354 w 4622006"/>
              <a:gd name="connsiteY73" fmla="*/ 1041279 h 1414077"/>
              <a:gd name="connsiteX74" fmla="*/ 2392670 w 4622006"/>
              <a:gd name="connsiteY74" fmla="*/ 985876 h 1414077"/>
              <a:gd name="connsiteX75" fmla="*/ 2402355 w 4622006"/>
              <a:gd name="connsiteY75" fmla="*/ 845653 h 1414077"/>
              <a:gd name="connsiteX76" fmla="*/ 2574684 w 4622006"/>
              <a:gd name="connsiteY76" fmla="*/ 907299 h 1414077"/>
              <a:gd name="connsiteX77" fmla="*/ 2684604 w 4622006"/>
              <a:gd name="connsiteY77" fmla="*/ 1020499 h 1414077"/>
              <a:gd name="connsiteX78" fmla="*/ 2823296 w 4622006"/>
              <a:gd name="connsiteY78" fmla="*/ 1145108 h 1414077"/>
              <a:gd name="connsiteX79" fmla="*/ 3050106 w 4622006"/>
              <a:gd name="connsiteY79" fmla="*/ 1130487 h 1414077"/>
              <a:gd name="connsiteX80" fmla="*/ 3225262 w 4622006"/>
              <a:gd name="connsiteY80" fmla="*/ 1099217 h 1414077"/>
              <a:gd name="connsiteX81" fmla="*/ 3451349 w 4622006"/>
              <a:gd name="connsiteY81" fmla="*/ 1157852 h 1414077"/>
              <a:gd name="connsiteX82" fmla="*/ 3608206 w 4622006"/>
              <a:gd name="connsiteY82" fmla="*/ 1330030 h 1414077"/>
              <a:gd name="connsiteX83" fmla="*/ 3632561 w 4622006"/>
              <a:gd name="connsiteY83" fmla="*/ 1414077 h 1414077"/>
              <a:gd name="connsiteX84" fmla="*/ 3583419 w 4622006"/>
              <a:gd name="connsiteY84" fmla="*/ 1414077 h 1414077"/>
              <a:gd name="connsiteX85" fmla="*/ 3564558 w 4622006"/>
              <a:gd name="connsiteY85" fmla="*/ 1347531 h 1414077"/>
              <a:gd name="connsiteX86" fmla="*/ 3558125 w 4622006"/>
              <a:gd name="connsiteY86" fmla="*/ 1334344 h 1414077"/>
              <a:gd name="connsiteX87" fmla="*/ 3418017 w 4622006"/>
              <a:gd name="connsiteY87" fmla="*/ 1192353 h 1414077"/>
              <a:gd name="connsiteX88" fmla="*/ 3223778 w 4622006"/>
              <a:gd name="connsiteY88" fmla="*/ 1144662 h 1414077"/>
              <a:gd name="connsiteX89" fmla="*/ 3061609 w 4622006"/>
              <a:gd name="connsiteY89" fmla="*/ 1175824 h 1414077"/>
              <a:gd name="connsiteX90" fmla="*/ 2806668 w 4622006"/>
              <a:gd name="connsiteY90" fmla="*/ 1190242 h 1414077"/>
              <a:gd name="connsiteX91" fmla="*/ 2648183 w 4622006"/>
              <a:gd name="connsiteY91" fmla="*/ 1050814 h 1414077"/>
              <a:gd name="connsiteX92" fmla="*/ 2548070 w 4622006"/>
              <a:gd name="connsiteY92" fmla="*/ 944837 h 1414077"/>
              <a:gd name="connsiteX93" fmla="*/ 2395898 w 4622006"/>
              <a:gd name="connsiteY93" fmla="*/ 891723 h 1414077"/>
              <a:gd name="connsiteX94" fmla="*/ 2129342 w 4622006"/>
              <a:gd name="connsiteY94" fmla="*/ 947488 h 1414077"/>
              <a:gd name="connsiteX95" fmla="*/ 1761120 w 4622006"/>
              <a:gd name="connsiteY95" fmla="*/ 992236 h 1414077"/>
              <a:gd name="connsiteX96" fmla="*/ 1129070 w 4622006"/>
              <a:gd name="connsiteY96" fmla="*/ 1139030 h 1414077"/>
              <a:gd name="connsiteX97" fmla="*/ 998627 w 4622006"/>
              <a:gd name="connsiteY97" fmla="*/ 1382603 h 1414077"/>
              <a:gd name="connsiteX98" fmla="*/ 983111 w 4622006"/>
              <a:gd name="connsiteY98" fmla="*/ 1414077 h 1414077"/>
              <a:gd name="connsiteX99" fmla="*/ 930113 w 4622006"/>
              <a:gd name="connsiteY99" fmla="*/ 1414077 h 1414077"/>
              <a:gd name="connsiteX100" fmla="*/ 956009 w 4622006"/>
              <a:gd name="connsiteY100" fmla="*/ 1361629 h 1414077"/>
              <a:gd name="connsiteX101" fmla="*/ 1091110 w 4622006"/>
              <a:gd name="connsiteY101" fmla="*/ 1112805 h 1414077"/>
              <a:gd name="connsiteX102" fmla="*/ 1774642 w 4622006"/>
              <a:gd name="connsiteY102" fmla="*/ 947671 h 1414077"/>
              <a:gd name="connsiteX103" fmla="*/ 2114676 w 4622006"/>
              <a:gd name="connsiteY103" fmla="*/ 903634 h 1414077"/>
              <a:gd name="connsiteX104" fmla="*/ 2402355 w 4622006"/>
              <a:gd name="connsiteY104" fmla="*/ 845653 h 1414077"/>
              <a:gd name="connsiteX105" fmla="*/ 2413093 w 4622006"/>
              <a:gd name="connsiteY105" fmla="*/ 703816 h 1414077"/>
              <a:gd name="connsiteX106" fmla="*/ 2595093 w 4622006"/>
              <a:gd name="connsiteY106" fmla="*/ 769407 h 1414077"/>
              <a:gd name="connsiteX107" fmla="*/ 2712115 w 4622006"/>
              <a:gd name="connsiteY107" fmla="*/ 891184 h 1414077"/>
              <a:gd name="connsiteX108" fmla="*/ 2859425 w 4622006"/>
              <a:gd name="connsiteY108" fmla="*/ 1024548 h 1414077"/>
              <a:gd name="connsiteX109" fmla="*/ 3099822 w 4622006"/>
              <a:gd name="connsiteY109" fmla="*/ 1008076 h 1414077"/>
              <a:gd name="connsiteX110" fmla="*/ 3285290 w 4622006"/>
              <a:gd name="connsiteY110" fmla="*/ 975144 h 1414077"/>
              <a:gd name="connsiteX111" fmla="*/ 3689449 w 4622006"/>
              <a:gd name="connsiteY111" fmla="*/ 1220659 h 1414077"/>
              <a:gd name="connsiteX112" fmla="*/ 3727522 w 4622006"/>
              <a:gd name="connsiteY112" fmla="*/ 1354023 h 1414077"/>
              <a:gd name="connsiteX113" fmla="*/ 3743239 w 4622006"/>
              <a:gd name="connsiteY113" fmla="*/ 1414077 h 1414077"/>
              <a:gd name="connsiteX114" fmla="*/ 3697719 w 4622006"/>
              <a:gd name="connsiteY114" fmla="*/ 1414077 h 1414077"/>
              <a:gd name="connsiteX115" fmla="*/ 3684531 w 4622006"/>
              <a:gd name="connsiteY115" fmla="*/ 1363971 h 1414077"/>
              <a:gd name="connsiteX116" fmla="*/ 3648312 w 4622006"/>
              <a:gd name="connsiteY116" fmla="*/ 1237381 h 1414077"/>
              <a:gd name="connsiteX117" fmla="*/ 3641093 w 4622006"/>
              <a:gd name="connsiteY117" fmla="*/ 1222616 h 1414077"/>
              <a:gd name="connsiteX118" fmla="*/ 3492549 w 4622006"/>
              <a:gd name="connsiteY118" fmla="*/ 1071307 h 1414077"/>
              <a:gd name="connsiteX119" fmla="*/ 3286153 w 4622006"/>
              <a:gd name="connsiteY119" fmla="*/ 1020435 h 1414077"/>
              <a:gd name="connsiteX120" fmla="*/ 3113308 w 4622006"/>
              <a:gd name="connsiteY120" fmla="*/ 1051510 h 1414077"/>
              <a:gd name="connsiteX121" fmla="*/ 2843793 w 4622006"/>
              <a:gd name="connsiteY121" fmla="*/ 1066781 h 1414077"/>
              <a:gd name="connsiteX122" fmla="*/ 2675281 w 4622006"/>
              <a:gd name="connsiteY122" fmla="*/ 919716 h 1414077"/>
              <a:gd name="connsiteX123" fmla="*/ 2567924 w 4622006"/>
              <a:gd name="connsiteY123" fmla="*/ 806778 h 1414077"/>
              <a:gd name="connsiteX124" fmla="*/ 2406554 w 4622006"/>
              <a:gd name="connsiteY124" fmla="*/ 750000 h 1414077"/>
              <a:gd name="connsiteX125" fmla="*/ 2123360 w 4622006"/>
              <a:gd name="connsiteY125" fmla="*/ 808034 h 1414077"/>
              <a:gd name="connsiteX126" fmla="*/ 1733220 w 4622006"/>
              <a:gd name="connsiteY126" fmla="*/ 854389 h 1414077"/>
              <a:gd name="connsiteX127" fmla="*/ 1062252 w 4622006"/>
              <a:gd name="connsiteY127" fmla="*/ 1008620 h 1414077"/>
              <a:gd name="connsiteX128" fmla="*/ 924668 w 4622006"/>
              <a:gd name="connsiteY128" fmla="*/ 1268228 h 1414077"/>
              <a:gd name="connsiteX129" fmla="*/ 852790 w 4622006"/>
              <a:gd name="connsiteY129" fmla="*/ 1414077 h 1414077"/>
              <a:gd name="connsiteX130" fmla="*/ 801523 w 4622006"/>
              <a:gd name="connsiteY130" fmla="*/ 1414077 h 1414077"/>
              <a:gd name="connsiteX131" fmla="*/ 881409 w 4622006"/>
              <a:gd name="connsiteY131" fmla="*/ 1250903 h 1414077"/>
              <a:gd name="connsiteX132" fmla="*/ 1023685 w 4622006"/>
              <a:gd name="connsiteY132" fmla="*/ 986088 h 1414077"/>
              <a:gd name="connsiteX133" fmla="*/ 1746477 w 4622006"/>
              <a:gd name="connsiteY133" fmla="*/ 813270 h 1414077"/>
              <a:gd name="connsiteX134" fmla="*/ 2110068 w 4622006"/>
              <a:gd name="connsiteY134" fmla="*/ 765970 h 1414077"/>
              <a:gd name="connsiteX135" fmla="*/ 2413093 w 4622006"/>
              <a:gd name="connsiteY135" fmla="*/ 703816 h 1414077"/>
              <a:gd name="connsiteX136" fmla="*/ 2425155 w 4622006"/>
              <a:gd name="connsiteY136" fmla="*/ 563341 h 1414077"/>
              <a:gd name="connsiteX137" fmla="*/ 2616916 w 4622006"/>
              <a:gd name="connsiteY137" fmla="*/ 632722 h 1414077"/>
              <a:gd name="connsiteX138" fmla="*/ 2740054 w 4622006"/>
              <a:gd name="connsiteY138" fmla="*/ 762081 h 1414077"/>
              <a:gd name="connsiteX139" fmla="*/ 2896222 w 4622006"/>
              <a:gd name="connsiteY139" fmla="*/ 903656 h 1414077"/>
              <a:gd name="connsiteX140" fmla="*/ 3151369 w 4622006"/>
              <a:gd name="connsiteY140" fmla="*/ 886708 h 1414077"/>
              <a:gd name="connsiteX141" fmla="*/ 3346183 w 4622006"/>
              <a:gd name="connsiteY141" fmla="*/ 852111 h 1414077"/>
              <a:gd name="connsiteX142" fmla="*/ 3771679 w 4622006"/>
              <a:gd name="connsiteY142" fmla="*/ 1111661 h 1414077"/>
              <a:gd name="connsiteX143" fmla="*/ 3811622 w 4622006"/>
              <a:gd name="connsiteY143" fmla="*/ 1252796 h 1414077"/>
              <a:gd name="connsiteX144" fmla="*/ 3840800 w 4622006"/>
              <a:gd name="connsiteY144" fmla="*/ 1364994 h 1414077"/>
              <a:gd name="connsiteX145" fmla="*/ 3864279 w 4622006"/>
              <a:gd name="connsiteY145" fmla="*/ 1414077 h 1414077"/>
              <a:gd name="connsiteX146" fmla="*/ 3811870 w 4622006"/>
              <a:gd name="connsiteY146" fmla="*/ 1414077 h 1414077"/>
              <a:gd name="connsiteX147" fmla="*/ 3795247 w 4622006"/>
              <a:gd name="connsiteY147" fmla="*/ 1379581 h 1414077"/>
              <a:gd name="connsiteX148" fmla="*/ 3764370 w 4622006"/>
              <a:gd name="connsiteY148" fmla="*/ 1261937 h 1414077"/>
              <a:gd name="connsiteX149" fmla="*/ 3726844 w 4622006"/>
              <a:gd name="connsiteY149" fmla="*/ 1128745 h 1414077"/>
              <a:gd name="connsiteX150" fmla="*/ 3718884 w 4622006"/>
              <a:gd name="connsiteY150" fmla="*/ 1112439 h 1414077"/>
              <a:gd name="connsiteX151" fmla="*/ 3561775 w 4622006"/>
              <a:gd name="connsiteY151" fmla="*/ 952090 h 1414077"/>
              <a:gd name="connsiteX152" fmla="*/ 3343348 w 4622006"/>
              <a:gd name="connsiteY152" fmla="*/ 897763 h 1414077"/>
              <a:gd name="connsiteX153" fmla="*/ 3160745 w 4622006"/>
              <a:gd name="connsiteY153" fmla="*/ 930665 h 1414077"/>
              <a:gd name="connsiteX154" fmla="*/ 2878065 w 4622006"/>
              <a:gd name="connsiteY154" fmla="*/ 945672 h 1414077"/>
              <a:gd name="connsiteX155" fmla="*/ 2702847 w 4622006"/>
              <a:gd name="connsiteY155" fmla="*/ 790816 h 1414077"/>
              <a:gd name="connsiteX156" fmla="*/ 2589554 w 4622006"/>
              <a:gd name="connsiteY156" fmla="*/ 670669 h 1414077"/>
              <a:gd name="connsiteX157" fmla="*/ 2418398 w 4622006"/>
              <a:gd name="connsiteY157" fmla="*/ 608732 h 1414077"/>
              <a:gd name="connsiteX158" fmla="*/ 2118985 w 4622006"/>
              <a:gd name="connsiteY158" fmla="*/ 671156 h 1414077"/>
              <a:gd name="connsiteX159" fmla="*/ 1707696 w 4622006"/>
              <a:gd name="connsiteY159" fmla="*/ 719705 h 1414077"/>
              <a:gd name="connsiteX160" fmla="*/ 997236 w 4622006"/>
              <a:gd name="connsiteY160" fmla="*/ 882157 h 1414077"/>
              <a:gd name="connsiteX161" fmla="*/ 851359 w 4622006"/>
              <a:gd name="connsiteY161" fmla="*/ 1154475 h 1414077"/>
              <a:gd name="connsiteX162" fmla="*/ 763994 w 4622006"/>
              <a:gd name="connsiteY162" fmla="*/ 1332798 h 1414077"/>
              <a:gd name="connsiteX163" fmla="*/ 711503 w 4622006"/>
              <a:gd name="connsiteY163" fmla="*/ 1414077 h 1414077"/>
              <a:gd name="connsiteX164" fmla="*/ 656651 w 4622006"/>
              <a:gd name="connsiteY164" fmla="*/ 1414077 h 1414077"/>
              <a:gd name="connsiteX165" fmla="*/ 723867 w 4622006"/>
              <a:gd name="connsiteY165" fmla="*/ 1310054 h 1414077"/>
              <a:gd name="connsiteX166" fmla="*/ 809865 w 4622006"/>
              <a:gd name="connsiteY166" fmla="*/ 1134832 h 1414077"/>
              <a:gd name="connsiteX167" fmla="*/ 959512 w 4622006"/>
              <a:gd name="connsiteY167" fmla="*/ 855392 h 1414077"/>
              <a:gd name="connsiteX168" fmla="*/ 1721776 w 4622006"/>
              <a:gd name="connsiteY168" fmla="*/ 675307 h 1414077"/>
              <a:gd name="connsiteX169" fmla="*/ 2104555 w 4622006"/>
              <a:gd name="connsiteY169" fmla="*/ 626764 h 1414077"/>
              <a:gd name="connsiteX170" fmla="*/ 2425155 w 4622006"/>
              <a:gd name="connsiteY170" fmla="*/ 563341 h 1414077"/>
              <a:gd name="connsiteX171" fmla="*/ 2435511 w 4622006"/>
              <a:gd name="connsiteY171" fmla="*/ 423142 h 1414077"/>
              <a:gd name="connsiteX172" fmla="*/ 2636776 w 4622006"/>
              <a:gd name="connsiteY172" fmla="*/ 496057 h 1414077"/>
              <a:gd name="connsiteX173" fmla="*/ 2766036 w 4622006"/>
              <a:gd name="connsiteY173" fmla="*/ 631044 h 1414077"/>
              <a:gd name="connsiteX174" fmla="*/ 2930822 w 4622006"/>
              <a:gd name="connsiteY174" fmla="*/ 781376 h 1414077"/>
              <a:gd name="connsiteX175" fmla="*/ 3199525 w 4622006"/>
              <a:gd name="connsiteY175" fmla="*/ 767428 h 1414077"/>
              <a:gd name="connsiteX176" fmla="*/ 3405239 w 4622006"/>
              <a:gd name="connsiteY176" fmla="*/ 731385 h 1414077"/>
              <a:gd name="connsiteX177" fmla="*/ 3851932 w 4622006"/>
              <a:gd name="connsiteY177" fmla="*/ 1004640 h 1414077"/>
              <a:gd name="connsiteX178" fmla="*/ 3894530 w 4622006"/>
              <a:gd name="connsiteY178" fmla="*/ 1150223 h 1414077"/>
              <a:gd name="connsiteX179" fmla="*/ 3925007 w 4622006"/>
              <a:gd name="connsiteY179" fmla="*/ 1269030 h 1414077"/>
              <a:gd name="connsiteX180" fmla="*/ 3978772 w 4622006"/>
              <a:gd name="connsiteY180" fmla="*/ 1380359 h 1414077"/>
              <a:gd name="connsiteX181" fmla="*/ 4005592 w 4622006"/>
              <a:gd name="connsiteY181" fmla="*/ 1414077 h 1414077"/>
              <a:gd name="connsiteX182" fmla="*/ 3946905 w 4622006"/>
              <a:gd name="connsiteY182" fmla="*/ 1414077 h 1414077"/>
              <a:gd name="connsiteX183" fmla="*/ 3939286 w 4622006"/>
              <a:gd name="connsiteY183" fmla="*/ 1404302 h 1414077"/>
              <a:gd name="connsiteX184" fmla="*/ 3882553 w 4622006"/>
              <a:gd name="connsiteY184" fmla="*/ 1284996 h 1414077"/>
              <a:gd name="connsiteX185" fmla="*/ 3850195 w 4622006"/>
              <a:gd name="connsiteY185" fmla="*/ 1160375 h 1414077"/>
              <a:gd name="connsiteX186" fmla="*/ 3811017 w 4622006"/>
              <a:gd name="connsiteY186" fmla="*/ 1019827 h 1414077"/>
              <a:gd name="connsiteX187" fmla="*/ 3802092 w 4622006"/>
              <a:gd name="connsiteY187" fmla="*/ 1001568 h 1414077"/>
              <a:gd name="connsiteX188" fmla="*/ 3635873 w 4622006"/>
              <a:gd name="connsiteY188" fmla="*/ 830836 h 1414077"/>
              <a:gd name="connsiteX189" fmla="*/ 3404177 w 4622006"/>
              <a:gd name="connsiteY189" fmla="*/ 772768 h 1414077"/>
              <a:gd name="connsiteX190" fmla="*/ 3211715 w 4622006"/>
              <a:gd name="connsiteY190" fmla="*/ 807205 h 1414077"/>
              <a:gd name="connsiteX191" fmla="*/ 2913296 w 4622006"/>
              <a:gd name="connsiteY191" fmla="*/ 823642 h 1414077"/>
              <a:gd name="connsiteX192" fmla="*/ 2728673 w 4622006"/>
              <a:gd name="connsiteY192" fmla="*/ 658453 h 1414077"/>
              <a:gd name="connsiteX193" fmla="*/ 2609439 w 4622006"/>
              <a:gd name="connsiteY193" fmla="*/ 531100 h 1414077"/>
              <a:gd name="connsiteX194" fmla="*/ 2428653 w 4622006"/>
              <a:gd name="connsiteY194" fmla="*/ 466166 h 1414077"/>
              <a:gd name="connsiteX195" fmla="*/ 2112323 w 4622006"/>
              <a:gd name="connsiteY195" fmla="*/ 530642 h 1414077"/>
              <a:gd name="connsiteX196" fmla="*/ 1680218 w 4622006"/>
              <a:gd name="connsiteY196" fmla="*/ 581141 h 1414077"/>
              <a:gd name="connsiteX197" fmla="*/ 930467 w 4622006"/>
              <a:gd name="connsiteY197" fmla="*/ 751231 h 1414077"/>
              <a:gd name="connsiteX198" fmla="*/ 777260 w 4622006"/>
              <a:gd name="connsiteY198" fmla="*/ 1038212 h 1414077"/>
              <a:gd name="connsiteX199" fmla="*/ 685874 w 4622006"/>
              <a:gd name="connsiteY199" fmla="*/ 1227164 h 1414077"/>
              <a:gd name="connsiteX200" fmla="*/ 603347 w 4622006"/>
              <a:gd name="connsiteY200" fmla="*/ 1361694 h 1414077"/>
              <a:gd name="connsiteX201" fmla="*/ 564327 w 4622006"/>
              <a:gd name="connsiteY201" fmla="*/ 1414077 h 1414077"/>
              <a:gd name="connsiteX202" fmla="*/ 506996 w 4622006"/>
              <a:gd name="connsiteY202" fmla="*/ 1414077 h 1414077"/>
              <a:gd name="connsiteX203" fmla="*/ 563927 w 4622006"/>
              <a:gd name="connsiteY203" fmla="*/ 1337915 h 1414077"/>
              <a:gd name="connsiteX204" fmla="*/ 644796 w 4622006"/>
              <a:gd name="connsiteY204" fmla="*/ 1206343 h 1414077"/>
              <a:gd name="connsiteX205" fmla="*/ 735357 w 4622006"/>
              <a:gd name="connsiteY205" fmla="*/ 1021683 h 1414077"/>
              <a:gd name="connsiteX206" fmla="*/ 892340 w 4622006"/>
              <a:gd name="connsiteY206" fmla="*/ 727577 h 1414077"/>
              <a:gd name="connsiteX207" fmla="*/ 1694267 w 4622006"/>
              <a:gd name="connsiteY207" fmla="*/ 539650 h 1414077"/>
              <a:gd name="connsiteX208" fmla="*/ 2098415 w 4622006"/>
              <a:gd name="connsiteY208" fmla="*/ 489328 h 1414077"/>
              <a:gd name="connsiteX209" fmla="*/ 2435511 w 4622006"/>
              <a:gd name="connsiteY209" fmla="*/ 423142 h 1414077"/>
              <a:gd name="connsiteX210" fmla="*/ 2446406 w 4622006"/>
              <a:gd name="connsiteY210" fmla="*/ 282046 h 1414077"/>
              <a:gd name="connsiteX211" fmla="*/ 2657718 w 4622006"/>
              <a:gd name="connsiteY211" fmla="*/ 359362 h 1414077"/>
              <a:gd name="connsiteX212" fmla="*/ 2793073 w 4622006"/>
              <a:gd name="connsiteY212" fmla="*/ 502884 h 1414077"/>
              <a:gd name="connsiteX213" fmla="*/ 2967308 w 4622006"/>
              <a:gd name="connsiteY213" fmla="*/ 661640 h 1414077"/>
              <a:gd name="connsiteX214" fmla="*/ 3251186 w 4622006"/>
              <a:gd name="connsiteY214" fmla="*/ 643151 h 1414077"/>
              <a:gd name="connsiteX215" fmla="*/ 3466207 w 4622006"/>
              <a:gd name="connsiteY215" fmla="*/ 605399 h 1414077"/>
              <a:gd name="connsiteX216" fmla="*/ 3934277 w 4622006"/>
              <a:gd name="connsiteY216" fmla="*/ 892732 h 1414077"/>
              <a:gd name="connsiteX217" fmla="*/ 3977925 w 4622006"/>
              <a:gd name="connsiteY217" fmla="*/ 1049363 h 1414077"/>
              <a:gd name="connsiteX218" fmla="*/ 4010081 w 4622006"/>
              <a:gd name="connsiteY218" fmla="*/ 1174567 h 1414077"/>
              <a:gd name="connsiteX219" fmla="*/ 4143421 w 4622006"/>
              <a:gd name="connsiteY219" fmla="*/ 1389306 h 1414077"/>
              <a:gd name="connsiteX220" fmla="*/ 4172730 w 4622006"/>
              <a:gd name="connsiteY220" fmla="*/ 1414077 h 1414077"/>
              <a:gd name="connsiteX221" fmla="*/ 4102874 w 4622006"/>
              <a:gd name="connsiteY221" fmla="*/ 1414077 h 1414077"/>
              <a:gd name="connsiteX222" fmla="*/ 4025812 w 4622006"/>
              <a:gd name="connsiteY222" fmla="*/ 1315583 h 1414077"/>
              <a:gd name="connsiteX223" fmla="*/ 3965647 w 4622006"/>
              <a:gd name="connsiteY223" fmla="*/ 1190488 h 1414077"/>
              <a:gd name="connsiteX224" fmla="*/ 3932030 w 4622006"/>
              <a:gd name="connsiteY224" fmla="*/ 1059300 h 1414077"/>
              <a:gd name="connsiteX225" fmla="*/ 3891022 w 4622006"/>
              <a:gd name="connsiteY225" fmla="*/ 911023 h 1414077"/>
              <a:gd name="connsiteX226" fmla="*/ 3881311 w 4622006"/>
              <a:gd name="connsiteY226" fmla="*/ 891186 h 1414077"/>
              <a:gd name="connsiteX227" fmla="*/ 3707021 w 4622006"/>
              <a:gd name="connsiteY227" fmla="*/ 712963 h 1414077"/>
              <a:gd name="connsiteX228" fmla="*/ 3464733 w 4622006"/>
              <a:gd name="connsiteY228" fmla="*/ 651845 h 1414077"/>
              <a:gd name="connsiteX229" fmla="*/ 3262140 w 4622006"/>
              <a:gd name="connsiteY229" fmla="*/ 688313 h 1414077"/>
              <a:gd name="connsiteX230" fmla="*/ 2949745 w 4622006"/>
              <a:gd name="connsiteY230" fmla="*/ 703863 h 1414077"/>
              <a:gd name="connsiteX231" fmla="*/ 2756500 w 4622006"/>
              <a:gd name="connsiteY231" fmla="*/ 529922 h 1414077"/>
              <a:gd name="connsiteX232" fmla="*/ 2628970 w 4622006"/>
              <a:gd name="connsiteY232" fmla="*/ 397472 h 1414077"/>
              <a:gd name="connsiteX233" fmla="*/ 2438667 w 4622006"/>
              <a:gd name="connsiteY233" fmla="*/ 328638 h 1414077"/>
              <a:gd name="connsiteX234" fmla="*/ 2106056 w 4622006"/>
              <a:gd name="connsiteY234" fmla="*/ 395663 h 1414077"/>
              <a:gd name="connsiteX235" fmla="*/ 1652387 w 4622006"/>
              <a:gd name="connsiteY235" fmla="*/ 448518 h 1414077"/>
              <a:gd name="connsiteX236" fmla="*/ 863380 w 4622006"/>
              <a:gd name="connsiteY236" fmla="*/ 626290 h 1414077"/>
              <a:gd name="connsiteX237" fmla="*/ 703424 w 4622006"/>
              <a:gd name="connsiteY237" fmla="*/ 925197 h 1414077"/>
              <a:gd name="connsiteX238" fmla="*/ 606312 w 4622006"/>
              <a:gd name="connsiteY238" fmla="*/ 1122215 h 1414077"/>
              <a:gd name="connsiteX239" fmla="*/ 421040 w 4622006"/>
              <a:gd name="connsiteY239" fmla="*/ 1395794 h 1414077"/>
              <a:gd name="connsiteX240" fmla="*/ 405061 w 4622006"/>
              <a:gd name="connsiteY240" fmla="*/ 1414077 h 1414077"/>
              <a:gd name="connsiteX241" fmla="*/ 346637 w 4622006"/>
              <a:gd name="connsiteY241" fmla="*/ 1414077 h 1414077"/>
              <a:gd name="connsiteX242" fmla="*/ 385336 w 4622006"/>
              <a:gd name="connsiteY242" fmla="*/ 1369804 h 1414077"/>
              <a:gd name="connsiteX243" fmla="*/ 567139 w 4622006"/>
              <a:gd name="connsiteY243" fmla="*/ 1101432 h 1414077"/>
              <a:gd name="connsiteX244" fmla="*/ 662295 w 4622006"/>
              <a:gd name="connsiteY244" fmla="*/ 907304 h 1414077"/>
              <a:gd name="connsiteX245" fmla="*/ 826450 w 4622006"/>
              <a:gd name="connsiteY245" fmla="*/ 599154 h 1414077"/>
              <a:gd name="connsiteX246" fmla="*/ 1667629 w 4622006"/>
              <a:gd name="connsiteY246" fmla="*/ 403548 h 1414077"/>
              <a:gd name="connsiteX247" fmla="*/ 2092970 w 4622006"/>
              <a:gd name="connsiteY247" fmla="*/ 351067 h 1414077"/>
              <a:gd name="connsiteX248" fmla="*/ 2446406 w 4622006"/>
              <a:gd name="connsiteY248" fmla="*/ 282046 h 1414077"/>
              <a:gd name="connsiteX249" fmla="*/ 2460016 w 4622006"/>
              <a:gd name="connsiteY249" fmla="*/ 138813 h 1414077"/>
              <a:gd name="connsiteX250" fmla="*/ 2681048 w 4622006"/>
              <a:gd name="connsiteY250" fmla="*/ 220065 h 1414077"/>
              <a:gd name="connsiteX251" fmla="*/ 2822344 w 4622006"/>
              <a:gd name="connsiteY251" fmla="*/ 370792 h 1414077"/>
              <a:gd name="connsiteX252" fmla="*/ 3004783 w 4622006"/>
              <a:gd name="connsiteY252" fmla="*/ 538465 h 1414077"/>
              <a:gd name="connsiteX253" fmla="*/ 3302858 w 4622006"/>
              <a:gd name="connsiteY253" fmla="*/ 519327 h 1414077"/>
              <a:gd name="connsiteX254" fmla="*/ 3525814 w 4622006"/>
              <a:gd name="connsiteY254" fmla="*/ 481034 h 1414077"/>
              <a:gd name="connsiteX255" fmla="*/ 4015300 w 4622006"/>
              <a:gd name="connsiteY255" fmla="*/ 782484 h 1414077"/>
              <a:gd name="connsiteX256" fmla="*/ 4060778 w 4622006"/>
              <a:gd name="connsiteY256" fmla="*/ 946844 h 1414077"/>
              <a:gd name="connsiteX257" fmla="*/ 4094237 w 4622006"/>
              <a:gd name="connsiteY257" fmla="*/ 1078652 h 1414077"/>
              <a:gd name="connsiteX258" fmla="*/ 4333475 w 4622006"/>
              <a:gd name="connsiteY258" fmla="*/ 1389262 h 1414077"/>
              <a:gd name="connsiteX259" fmla="*/ 4374699 w 4622006"/>
              <a:gd name="connsiteY259" fmla="*/ 1414077 h 1414077"/>
              <a:gd name="connsiteX260" fmla="*/ 4292162 w 4622006"/>
              <a:gd name="connsiteY260" fmla="*/ 1414077 h 1414077"/>
              <a:gd name="connsiteX261" fmla="*/ 4200486 w 4622006"/>
              <a:gd name="connsiteY261" fmla="*/ 1335004 h 1414077"/>
              <a:gd name="connsiteX262" fmla="*/ 4053889 w 4622006"/>
              <a:gd name="connsiteY262" fmla="*/ 1095006 h 1414077"/>
              <a:gd name="connsiteX263" fmla="*/ 4018732 w 4622006"/>
              <a:gd name="connsiteY263" fmla="*/ 957752 h 1414077"/>
              <a:gd name="connsiteX264" fmla="*/ 3975893 w 4622006"/>
              <a:gd name="connsiteY264" fmla="*/ 801745 h 1414077"/>
              <a:gd name="connsiteX265" fmla="*/ 3965436 w 4622006"/>
              <a:gd name="connsiteY265" fmla="*/ 780369 h 1414077"/>
              <a:gd name="connsiteX266" fmla="*/ 3527990 w 4622006"/>
              <a:gd name="connsiteY266" fmla="*/ 529029 h 1414077"/>
              <a:gd name="connsiteX267" fmla="*/ 3315321 w 4622006"/>
              <a:gd name="connsiteY267" fmla="*/ 566620 h 1414077"/>
              <a:gd name="connsiteX268" fmla="*/ 2985253 w 4622006"/>
              <a:gd name="connsiteY268" fmla="*/ 583588 h 1414077"/>
              <a:gd name="connsiteX269" fmla="*/ 2783392 w 4622006"/>
              <a:gd name="connsiteY269" fmla="*/ 400893 h 1414077"/>
              <a:gd name="connsiteX270" fmla="*/ 2651866 w 4622006"/>
              <a:gd name="connsiteY270" fmla="*/ 259293 h 1414077"/>
              <a:gd name="connsiteX271" fmla="*/ 2452397 w 4622006"/>
              <a:gd name="connsiteY271" fmla="*/ 186439 h 1414077"/>
              <a:gd name="connsiteX272" fmla="*/ 2102989 w 4622006"/>
              <a:gd name="connsiteY272" fmla="*/ 256752 h 1414077"/>
              <a:gd name="connsiteX273" fmla="*/ 1627773 w 4622006"/>
              <a:gd name="connsiteY273" fmla="*/ 311016 h 1414077"/>
              <a:gd name="connsiteX274" fmla="*/ 799854 w 4622006"/>
              <a:gd name="connsiteY274" fmla="*/ 496220 h 1414077"/>
              <a:gd name="connsiteX275" fmla="*/ 629810 w 4622006"/>
              <a:gd name="connsiteY275" fmla="*/ 813059 h 1414077"/>
              <a:gd name="connsiteX276" fmla="*/ 528495 w 4622006"/>
              <a:gd name="connsiteY276" fmla="*/ 1019324 h 1414077"/>
              <a:gd name="connsiteX277" fmla="*/ 334096 w 4622006"/>
              <a:gd name="connsiteY277" fmla="*/ 1305986 h 1414077"/>
              <a:gd name="connsiteX278" fmla="*/ 239521 w 4622006"/>
              <a:gd name="connsiteY278" fmla="*/ 1414077 h 1414077"/>
              <a:gd name="connsiteX279" fmla="*/ 179811 w 4622006"/>
              <a:gd name="connsiteY279" fmla="*/ 1414077 h 1414077"/>
              <a:gd name="connsiteX280" fmla="*/ 188073 w 4622006"/>
              <a:gd name="connsiteY280" fmla="*/ 1405792 h 1414077"/>
              <a:gd name="connsiteX281" fmla="*/ 491344 w 4622006"/>
              <a:gd name="connsiteY281" fmla="*/ 996598 h 1414077"/>
              <a:gd name="connsiteX282" fmla="*/ 591041 w 4622006"/>
              <a:gd name="connsiteY282" fmla="*/ 793054 h 1414077"/>
              <a:gd name="connsiteX283" fmla="*/ 762705 w 4622006"/>
              <a:gd name="connsiteY283" fmla="*/ 468670 h 1414077"/>
              <a:gd name="connsiteX284" fmla="*/ 1643220 w 4622006"/>
              <a:gd name="connsiteY284" fmla="*/ 265458 h 1414077"/>
              <a:gd name="connsiteX285" fmla="*/ 2089886 w 4622006"/>
              <a:gd name="connsiteY285" fmla="*/ 211164 h 1414077"/>
              <a:gd name="connsiteX286" fmla="*/ 2460016 w 4622006"/>
              <a:gd name="connsiteY286" fmla="*/ 138813 h 1414077"/>
              <a:gd name="connsiteX287" fmla="*/ 2470868 w 4622006"/>
              <a:gd name="connsiteY287" fmla="*/ 1351 h 1414077"/>
              <a:gd name="connsiteX288" fmla="*/ 2701321 w 4622006"/>
              <a:gd name="connsiteY288" fmla="*/ 86503 h 1414077"/>
              <a:gd name="connsiteX289" fmla="*/ 2849143 w 4622006"/>
              <a:gd name="connsiteY289" fmla="*/ 244650 h 1414077"/>
              <a:gd name="connsiteX290" fmla="*/ 3040026 w 4622006"/>
              <a:gd name="connsiteY290" fmla="*/ 420701 h 1414077"/>
              <a:gd name="connsiteX291" fmla="*/ 3352472 w 4622006"/>
              <a:gd name="connsiteY291" fmla="*/ 401293 h 1414077"/>
              <a:gd name="connsiteX292" fmla="*/ 3587899 w 4622006"/>
              <a:gd name="connsiteY292" fmla="*/ 359810 h 1414077"/>
              <a:gd name="connsiteX293" fmla="*/ 4098560 w 4622006"/>
              <a:gd name="connsiteY293" fmla="*/ 675921 h 1414077"/>
              <a:gd name="connsiteX294" fmla="*/ 4144774 w 4622006"/>
              <a:gd name="connsiteY294" fmla="*/ 845719 h 1414077"/>
              <a:gd name="connsiteX295" fmla="*/ 4179868 w 4622006"/>
              <a:gd name="connsiteY295" fmla="*/ 983888 h 1414077"/>
              <a:gd name="connsiteX296" fmla="*/ 4548746 w 4622006"/>
              <a:gd name="connsiteY296" fmla="*/ 1381200 h 1414077"/>
              <a:gd name="connsiteX297" fmla="*/ 4622006 w 4622006"/>
              <a:gd name="connsiteY297" fmla="*/ 1414077 h 1414077"/>
              <a:gd name="connsiteX298" fmla="*/ 4512601 w 4622006"/>
              <a:gd name="connsiteY298" fmla="*/ 1414077 h 1414077"/>
              <a:gd name="connsiteX299" fmla="*/ 4397816 w 4622006"/>
              <a:gd name="connsiteY299" fmla="*/ 1343884 h 1414077"/>
              <a:gd name="connsiteX300" fmla="*/ 4137371 w 4622006"/>
              <a:gd name="connsiteY300" fmla="*/ 999817 h 1414077"/>
              <a:gd name="connsiteX301" fmla="*/ 4100990 w 4622006"/>
              <a:gd name="connsiteY301" fmla="*/ 856040 h 1414077"/>
              <a:gd name="connsiteX302" fmla="*/ 4055865 w 4622006"/>
              <a:gd name="connsiteY302" fmla="*/ 692429 h 1414077"/>
              <a:gd name="connsiteX303" fmla="*/ 4044491 w 4622006"/>
              <a:gd name="connsiteY303" fmla="*/ 669134 h 1414077"/>
              <a:gd name="connsiteX304" fmla="*/ 3586628 w 4622006"/>
              <a:gd name="connsiteY304" fmla="*/ 405672 h 1414077"/>
              <a:gd name="connsiteX305" fmla="*/ 3364202 w 4622006"/>
              <a:gd name="connsiteY305" fmla="*/ 445090 h 1414077"/>
              <a:gd name="connsiteX306" fmla="*/ 3022498 w 4622006"/>
              <a:gd name="connsiteY306" fmla="*/ 462968 h 1414077"/>
              <a:gd name="connsiteX307" fmla="*/ 2811781 w 4622006"/>
              <a:gd name="connsiteY307" fmla="*/ 272057 h 1414077"/>
              <a:gd name="connsiteX308" fmla="*/ 2673759 w 4622006"/>
              <a:gd name="connsiteY308" fmla="*/ 123086 h 1414077"/>
              <a:gd name="connsiteX309" fmla="*/ 2464211 w 4622006"/>
              <a:gd name="connsiteY309" fmla="*/ 46442 h 1414077"/>
              <a:gd name="connsiteX310" fmla="*/ 2098293 w 4622006"/>
              <a:gd name="connsiteY310" fmla="*/ 119563 h 1414077"/>
              <a:gd name="connsiteX311" fmla="*/ 1601888 w 4622006"/>
              <a:gd name="connsiteY311" fmla="*/ 175976 h 1414077"/>
              <a:gd name="connsiteX312" fmla="*/ 734338 w 4622006"/>
              <a:gd name="connsiteY312" fmla="*/ 369069 h 1414077"/>
              <a:gd name="connsiteX313" fmla="*/ 557717 w 4622006"/>
              <a:gd name="connsiteY313" fmla="*/ 700157 h 1414077"/>
              <a:gd name="connsiteX314" fmla="*/ 452238 w 4622006"/>
              <a:gd name="connsiteY314" fmla="*/ 915710 h 1414077"/>
              <a:gd name="connsiteX315" fmla="*/ 129837 w 4622006"/>
              <a:gd name="connsiteY315" fmla="*/ 1351220 h 1414077"/>
              <a:gd name="connsiteX316" fmla="*/ 67191 w 4622006"/>
              <a:gd name="connsiteY316" fmla="*/ 1414077 h 1414077"/>
              <a:gd name="connsiteX317" fmla="*/ 0 w 4622006"/>
              <a:gd name="connsiteY317" fmla="*/ 1414077 h 1414077"/>
              <a:gd name="connsiteX318" fmla="*/ 93378 w 4622006"/>
              <a:gd name="connsiteY318" fmla="*/ 1320473 h 1414077"/>
              <a:gd name="connsiteX319" fmla="*/ 411180 w 4622006"/>
              <a:gd name="connsiteY319" fmla="*/ 891994 h 1414077"/>
              <a:gd name="connsiteX320" fmla="*/ 515651 w 4622006"/>
              <a:gd name="connsiteY320" fmla="*/ 679353 h 1414077"/>
              <a:gd name="connsiteX321" fmla="*/ 695810 w 4622006"/>
              <a:gd name="connsiteY321" fmla="*/ 341677 h 1414077"/>
              <a:gd name="connsiteX322" fmla="*/ 1616362 w 4622006"/>
              <a:gd name="connsiteY322" fmla="*/ 132368 h 1414077"/>
              <a:gd name="connsiteX323" fmla="*/ 2084435 w 4622006"/>
              <a:gd name="connsiteY323" fmla="*/ 76332 h 1414077"/>
              <a:gd name="connsiteX324" fmla="*/ 2470868 w 4622006"/>
              <a:gd name="connsiteY324" fmla="*/ 1351 h 141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4622006" h="1414077">
                <a:moveTo>
                  <a:pt x="2359046" y="1408646"/>
                </a:moveTo>
                <a:lnTo>
                  <a:pt x="2388623" y="1414077"/>
                </a:lnTo>
                <a:lnTo>
                  <a:pt x="2285269" y="1414077"/>
                </a:lnTo>
                <a:lnTo>
                  <a:pt x="2303331" y="1410727"/>
                </a:lnTo>
                <a:cubicBezTo>
                  <a:pt x="2321887" y="1408508"/>
                  <a:pt x="2340465" y="1407660"/>
                  <a:pt x="2359046" y="1408646"/>
                </a:cubicBezTo>
                <a:close/>
                <a:moveTo>
                  <a:pt x="2367250" y="1270539"/>
                </a:moveTo>
                <a:cubicBezTo>
                  <a:pt x="2415199" y="1273308"/>
                  <a:pt x="2463153" y="1287476"/>
                  <a:pt x="2510729" y="1319943"/>
                </a:cubicBezTo>
                <a:cubicBezTo>
                  <a:pt x="2546309" y="1345965"/>
                  <a:pt x="2577798" y="1377083"/>
                  <a:pt x="2604193" y="1412316"/>
                </a:cubicBezTo>
                <a:lnTo>
                  <a:pt x="2605725" y="1414077"/>
                </a:lnTo>
                <a:lnTo>
                  <a:pt x="2541430" y="1414077"/>
                </a:lnTo>
                <a:lnTo>
                  <a:pt x="2486647" y="1355749"/>
                </a:lnTo>
                <a:cubicBezTo>
                  <a:pt x="2446214" y="1328262"/>
                  <a:pt x="2405083" y="1316461"/>
                  <a:pt x="2363148" y="1314598"/>
                </a:cubicBezTo>
                <a:cubicBezTo>
                  <a:pt x="2293253" y="1311494"/>
                  <a:pt x="2221122" y="1335991"/>
                  <a:pt x="2146266" y="1361465"/>
                </a:cubicBezTo>
                <a:cubicBezTo>
                  <a:pt x="2048076" y="1395967"/>
                  <a:pt x="1945071" y="1429491"/>
                  <a:pt x="1841969" y="1400501"/>
                </a:cubicBezTo>
                <a:cubicBezTo>
                  <a:pt x="1676034" y="1352456"/>
                  <a:pt x="1553635" y="1323973"/>
                  <a:pt x="1440056" y="1404270"/>
                </a:cubicBezTo>
                <a:lnTo>
                  <a:pt x="1428947" y="1414077"/>
                </a:lnTo>
                <a:lnTo>
                  <a:pt x="1360037" y="1414077"/>
                </a:lnTo>
                <a:lnTo>
                  <a:pt x="1421090" y="1362774"/>
                </a:lnTo>
                <a:cubicBezTo>
                  <a:pt x="1555975" y="1272998"/>
                  <a:pt x="1696389" y="1313503"/>
                  <a:pt x="1852900" y="1358584"/>
                </a:cubicBezTo>
                <a:cubicBezTo>
                  <a:pt x="1941704" y="1383028"/>
                  <a:pt x="2032657" y="1352524"/>
                  <a:pt x="2129281" y="1319764"/>
                </a:cubicBezTo>
                <a:cubicBezTo>
                  <a:pt x="2207425" y="1292978"/>
                  <a:pt x="2287333" y="1265925"/>
                  <a:pt x="2367250" y="1270539"/>
                </a:cubicBezTo>
                <a:close/>
                <a:moveTo>
                  <a:pt x="2380232" y="1128482"/>
                </a:moveTo>
                <a:cubicBezTo>
                  <a:pt x="2431446" y="1131555"/>
                  <a:pt x="2482604" y="1146896"/>
                  <a:pt x="2533288" y="1182006"/>
                </a:cubicBezTo>
                <a:cubicBezTo>
                  <a:pt x="2570498" y="1210819"/>
                  <a:pt x="2603373" y="1244807"/>
                  <a:pt x="2630911" y="1282907"/>
                </a:cubicBezTo>
                <a:cubicBezTo>
                  <a:pt x="2660848" y="1329049"/>
                  <a:pt x="2702708" y="1366228"/>
                  <a:pt x="2752125" y="1390549"/>
                </a:cubicBezTo>
                <a:cubicBezTo>
                  <a:pt x="2812602" y="1413425"/>
                  <a:pt x="2878976" y="1394940"/>
                  <a:pt x="2949419" y="1375890"/>
                </a:cubicBezTo>
                <a:cubicBezTo>
                  <a:pt x="2999784" y="1359560"/>
                  <a:pt x="3052135" y="1350188"/>
                  <a:pt x="3104959" y="1347984"/>
                </a:cubicBezTo>
                <a:cubicBezTo>
                  <a:pt x="3175481" y="1345423"/>
                  <a:pt x="3245149" y="1363204"/>
                  <a:pt x="3305589" y="1399181"/>
                </a:cubicBezTo>
                <a:lnTo>
                  <a:pt x="3323981" y="1414077"/>
                </a:lnTo>
                <a:lnTo>
                  <a:pt x="3222132" y="1414077"/>
                </a:lnTo>
                <a:lnTo>
                  <a:pt x="3192629" y="1402380"/>
                </a:lnTo>
                <a:cubicBezTo>
                  <a:pt x="3164074" y="1395382"/>
                  <a:pt x="3134549" y="1392281"/>
                  <a:pt x="3104854" y="1393270"/>
                </a:cubicBezTo>
                <a:cubicBezTo>
                  <a:pt x="3080597" y="1394559"/>
                  <a:pt x="3056475" y="1397428"/>
                  <a:pt x="3032640" y="1401849"/>
                </a:cubicBezTo>
                <a:lnTo>
                  <a:pt x="2984454" y="1414077"/>
                </a:lnTo>
                <a:lnTo>
                  <a:pt x="2705778" y="1414077"/>
                </a:lnTo>
                <a:lnTo>
                  <a:pt x="2656907" y="1382026"/>
                </a:lnTo>
                <a:cubicBezTo>
                  <a:pt x="2633115" y="1361286"/>
                  <a:pt x="2612158" y="1337317"/>
                  <a:pt x="2594694" y="1310694"/>
                </a:cubicBezTo>
                <a:cubicBezTo>
                  <a:pt x="2569734" y="1276104"/>
                  <a:pt x="2539895" y="1245344"/>
                  <a:pt x="2506084" y="1219333"/>
                </a:cubicBezTo>
                <a:cubicBezTo>
                  <a:pt x="2462106" y="1189419"/>
                  <a:pt x="2417693" y="1176426"/>
                  <a:pt x="2372576" y="1174165"/>
                </a:cubicBezTo>
                <a:cubicBezTo>
                  <a:pt x="2297381" y="1170397"/>
                  <a:pt x="2220228" y="1196443"/>
                  <a:pt x="2139866" y="1223658"/>
                </a:cubicBezTo>
                <a:cubicBezTo>
                  <a:pt x="2034129" y="1259495"/>
                  <a:pt x="1926043" y="1295488"/>
                  <a:pt x="1814237" y="1264515"/>
                </a:cubicBezTo>
                <a:cubicBezTo>
                  <a:pt x="1575379" y="1194114"/>
                  <a:pt x="1422057" y="1164209"/>
                  <a:pt x="1260694" y="1395949"/>
                </a:cubicBezTo>
                <a:lnTo>
                  <a:pt x="1251000" y="1414077"/>
                </a:lnTo>
                <a:lnTo>
                  <a:pt x="1201513" y="1414077"/>
                </a:lnTo>
                <a:lnTo>
                  <a:pt x="1224525" y="1371347"/>
                </a:lnTo>
                <a:cubicBezTo>
                  <a:pt x="1411522" y="1099121"/>
                  <a:pt x="1602961" y="1156581"/>
                  <a:pt x="1827702" y="1220862"/>
                </a:cubicBezTo>
                <a:cubicBezTo>
                  <a:pt x="1924017" y="1248827"/>
                  <a:pt x="2021810" y="1215487"/>
                  <a:pt x="2125627" y="1180638"/>
                </a:cubicBezTo>
                <a:cubicBezTo>
                  <a:pt x="2209364" y="1152321"/>
                  <a:pt x="2294877" y="1123361"/>
                  <a:pt x="2380232" y="1128482"/>
                </a:cubicBezTo>
                <a:close/>
                <a:moveTo>
                  <a:pt x="2392670" y="985876"/>
                </a:moveTo>
                <a:cubicBezTo>
                  <a:pt x="2447187" y="989230"/>
                  <a:pt x="2501702" y="1005605"/>
                  <a:pt x="2556149" y="1042847"/>
                </a:cubicBezTo>
                <a:cubicBezTo>
                  <a:pt x="2595914" y="1073638"/>
                  <a:pt x="2631038" y="1109900"/>
                  <a:pt x="2660498" y="1150587"/>
                </a:cubicBezTo>
                <a:cubicBezTo>
                  <a:pt x="2692519" y="1200327"/>
                  <a:pt x="2737373" y="1240541"/>
                  <a:pt x="2790369" y="1267024"/>
                </a:cubicBezTo>
                <a:cubicBezTo>
                  <a:pt x="2855678" y="1291871"/>
                  <a:pt x="2926915" y="1272449"/>
                  <a:pt x="3002236" y="1251512"/>
                </a:cubicBezTo>
                <a:cubicBezTo>
                  <a:pt x="3055804" y="1234206"/>
                  <a:pt x="3111458" y="1224306"/>
                  <a:pt x="3167678" y="1222105"/>
                </a:cubicBezTo>
                <a:cubicBezTo>
                  <a:pt x="3242684" y="1219128"/>
                  <a:pt x="3316820" y="1238061"/>
                  <a:pt x="3381029" y="1276641"/>
                </a:cubicBezTo>
                <a:cubicBezTo>
                  <a:pt x="3413114" y="1295910"/>
                  <a:pt x="3441999" y="1319653"/>
                  <a:pt x="3466899" y="1347008"/>
                </a:cubicBezTo>
                <a:lnTo>
                  <a:pt x="3512055" y="1414077"/>
                </a:lnTo>
                <a:lnTo>
                  <a:pt x="3453690" y="1414077"/>
                </a:lnTo>
                <a:lnTo>
                  <a:pt x="3422206" y="1372231"/>
                </a:lnTo>
                <a:cubicBezTo>
                  <a:pt x="3400034" y="1349926"/>
                  <a:pt x="3374802" y="1330646"/>
                  <a:pt x="3347137" y="1315024"/>
                </a:cubicBezTo>
                <a:cubicBezTo>
                  <a:pt x="3291808" y="1283783"/>
                  <a:pt x="3228885" y="1268388"/>
                  <a:pt x="3165192" y="1270454"/>
                </a:cubicBezTo>
                <a:cubicBezTo>
                  <a:pt x="3113142" y="1272152"/>
                  <a:pt x="3061569" y="1281165"/>
                  <a:pt x="3011982" y="1297214"/>
                </a:cubicBezTo>
                <a:cubicBezTo>
                  <a:pt x="2932590" y="1318715"/>
                  <a:pt x="2850649" y="1340954"/>
                  <a:pt x="2771239" y="1310984"/>
                </a:cubicBezTo>
                <a:cubicBezTo>
                  <a:pt x="2710186" y="1281896"/>
                  <a:pt x="2658363" y="1236709"/>
                  <a:pt x="2621371" y="1180311"/>
                </a:cubicBezTo>
                <a:cubicBezTo>
                  <a:pt x="2594290" y="1143327"/>
                  <a:pt x="2561978" y="1110510"/>
                  <a:pt x="2525418" y="1082860"/>
                </a:cubicBezTo>
                <a:cubicBezTo>
                  <a:pt x="2478711" y="1050319"/>
                  <a:pt x="2431252" y="1036138"/>
                  <a:pt x="2382904" y="1033560"/>
                </a:cubicBezTo>
                <a:cubicBezTo>
                  <a:pt x="2302319" y="1029264"/>
                  <a:pt x="2219261" y="1057198"/>
                  <a:pt x="2133067" y="1086077"/>
                </a:cubicBezTo>
                <a:cubicBezTo>
                  <a:pt x="2020273" y="1124336"/>
                  <a:pt x="1903213" y="1163739"/>
                  <a:pt x="1785834" y="1129250"/>
                </a:cubicBezTo>
                <a:cubicBezTo>
                  <a:pt x="1531512" y="1054884"/>
                  <a:pt x="1365608" y="1020028"/>
                  <a:pt x="1193453" y="1268200"/>
                </a:cubicBezTo>
                <a:lnTo>
                  <a:pt x="1115276" y="1414077"/>
                </a:lnTo>
                <a:lnTo>
                  <a:pt x="1065259" y="1414077"/>
                </a:lnTo>
                <a:lnTo>
                  <a:pt x="1158241" y="1240657"/>
                </a:lnTo>
                <a:cubicBezTo>
                  <a:pt x="1358420" y="951882"/>
                  <a:pt x="1564220" y="1012971"/>
                  <a:pt x="1802446" y="1083121"/>
                </a:cubicBezTo>
                <a:cubicBezTo>
                  <a:pt x="1904160" y="1114221"/>
                  <a:pt x="2009144" y="1078797"/>
                  <a:pt x="2120354" y="1041279"/>
                </a:cubicBezTo>
                <a:cubicBezTo>
                  <a:pt x="2210934" y="1010862"/>
                  <a:pt x="2301806" y="980284"/>
                  <a:pt x="2392670" y="985876"/>
                </a:cubicBezTo>
                <a:close/>
                <a:moveTo>
                  <a:pt x="2402355" y="845653"/>
                </a:moveTo>
                <a:cubicBezTo>
                  <a:pt x="2460121" y="849431"/>
                  <a:pt x="2517738" y="867151"/>
                  <a:pt x="2574684" y="907299"/>
                </a:cubicBezTo>
                <a:cubicBezTo>
                  <a:pt x="2616824" y="939309"/>
                  <a:pt x="2653874" y="977454"/>
                  <a:pt x="2684604" y="1020499"/>
                </a:cubicBezTo>
                <a:cubicBezTo>
                  <a:pt x="2718790" y="1073683"/>
                  <a:pt x="2766691" y="1116724"/>
                  <a:pt x="2823296" y="1145108"/>
                </a:cubicBezTo>
                <a:cubicBezTo>
                  <a:pt x="2893628" y="1173296"/>
                  <a:pt x="2969922" y="1152361"/>
                  <a:pt x="3050106" y="1130487"/>
                </a:cubicBezTo>
                <a:cubicBezTo>
                  <a:pt x="3106799" y="1112045"/>
                  <a:pt x="3165758" y="1101537"/>
                  <a:pt x="3225262" y="1099217"/>
                </a:cubicBezTo>
                <a:cubicBezTo>
                  <a:pt x="3304837" y="1096517"/>
                  <a:pt x="3383346" y="1116851"/>
                  <a:pt x="3451349" y="1157852"/>
                </a:cubicBezTo>
                <a:cubicBezTo>
                  <a:pt x="3519314" y="1198811"/>
                  <a:pt x="3573805" y="1258623"/>
                  <a:pt x="3608206" y="1330030"/>
                </a:cubicBezTo>
                <a:lnTo>
                  <a:pt x="3632561" y="1414077"/>
                </a:lnTo>
                <a:lnTo>
                  <a:pt x="3583419" y="1414077"/>
                </a:lnTo>
                <a:lnTo>
                  <a:pt x="3564558" y="1347531"/>
                </a:lnTo>
                <a:lnTo>
                  <a:pt x="3558125" y="1334344"/>
                </a:lnTo>
                <a:cubicBezTo>
                  <a:pt x="3525523" y="1274975"/>
                  <a:pt x="3477020" y="1225822"/>
                  <a:pt x="3418017" y="1192353"/>
                </a:cubicBezTo>
                <a:cubicBezTo>
                  <a:pt x="3358975" y="1158846"/>
                  <a:pt x="3291762" y="1142361"/>
                  <a:pt x="3223778" y="1144662"/>
                </a:cubicBezTo>
                <a:cubicBezTo>
                  <a:pt x="3168595" y="1147731"/>
                  <a:pt x="3114039" y="1158209"/>
                  <a:pt x="3061609" y="1175824"/>
                </a:cubicBezTo>
                <a:cubicBezTo>
                  <a:pt x="2977533" y="1198635"/>
                  <a:pt x="2890532" y="1222387"/>
                  <a:pt x="2806668" y="1190242"/>
                </a:cubicBezTo>
                <a:cubicBezTo>
                  <a:pt x="2741905" y="1159273"/>
                  <a:pt x="2687050" y="1111011"/>
                  <a:pt x="2648183" y="1050814"/>
                </a:cubicBezTo>
                <a:cubicBezTo>
                  <a:pt x="2619986" y="1010934"/>
                  <a:pt x="2586318" y="975297"/>
                  <a:pt x="2548070" y="944837"/>
                </a:cubicBezTo>
                <a:cubicBezTo>
                  <a:pt x="2498192" y="909886"/>
                  <a:pt x="2447515" y="894590"/>
                  <a:pt x="2395898" y="891723"/>
                </a:cubicBezTo>
                <a:cubicBezTo>
                  <a:pt x="2309868" y="886944"/>
                  <a:pt x="2221233" y="916687"/>
                  <a:pt x="2129342" y="947488"/>
                </a:cubicBezTo>
                <a:cubicBezTo>
                  <a:pt x="2009140" y="987418"/>
                  <a:pt x="1884909" y="1027952"/>
                  <a:pt x="1761120" y="992236"/>
                </a:cubicBezTo>
                <a:cubicBezTo>
                  <a:pt x="1488832" y="910780"/>
                  <a:pt x="1312883" y="874139"/>
                  <a:pt x="1129070" y="1139030"/>
                </a:cubicBezTo>
                <a:cubicBezTo>
                  <a:pt x="1078818" y="1216458"/>
                  <a:pt x="1035189" y="1297946"/>
                  <a:pt x="998627" y="1382603"/>
                </a:cubicBezTo>
                <a:lnTo>
                  <a:pt x="983111" y="1414077"/>
                </a:lnTo>
                <a:lnTo>
                  <a:pt x="930113" y="1414077"/>
                </a:lnTo>
                <a:lnTo>
                  <a:pt x="956009" y="1361629"/>
                </a:lnTo>
                <a:cubicBezTo>
                  <a:pt x="993763" y="1274972"/>
                  <a:pt x="1038975" y="1191730"/>
                  <a:pt x="1091110" y="1112805"/>
                </a:cubicBezTo>
                <a:cubicBezTo>
                  <a:pt x="1303149" y="806727"/>
                  <a:pt x="1521688" y="872146"/>
                  <a:pt x="1774642" y="947671"/>
                </a:cubicBezTo>
                <a:cubicBezTo>
                  <a:pt x="1884466" y="980548"/>
                  <a:pt x="1996269" y="943241"/>
                  <a:pt x="2114676" y="903634"/>
                </a:cubicBezTo>
                <a:cubicBezTo>
                  <a:pt x="2209380" y="871782"/>
                  <a:pt x="2306075" y="839355"/>
                  <a:pt x="2402355" y="845653"/>
                </a:cubicBezTo>
                <a:close/>
                <a:moveTo>
                  <a:pt x="2413093" y="703816"/>
                </a:moveTo>
                <a:cubicBezTo>
                  <a:pt x="2474045" y="707825"/>
                  <a:pt x="2534896" y="726692"/>
                  <a:pt x="2595093" y="769407"/>
                </a:cubicBezTo>
                <a:cubicBezTo>
                  <a:pt x="2639913" y="804053"/>
                  <a:pt x="2679324" y="845063"/>
                  <a:pt x="2712115" y="891184"/>
                </a:cubicBezTo>
                <a:cubicBezTo>
                  <a:pt x="2748205" y="948060"/>
                  <a:pt x="2799135" y="994181"/>
                  <a:pt x="2859425" y="1024548"/>
                </a:cubicBezTo>
                <a:cubicBezTo>
                  <a:pt x="2933977" y="1053503"/>
                  <a:pt x="3014580" y="1031464"/>
                  <a:pt x="3099822" y="1008076"/>
                </a:cubicBezTo>
                <a:cubicBezTo>
                  <a:pt x="3159885" y="988731"/>
                  <a:pt x="3222280" y="977644"/>
                  <a:pt x="3285290" y="975144"/>
                </a:cubicBezTo>
                <a:cubicBezTo>
                  <a:pt x="3468260" y="976655"/>
                  <a:pt x="3627434" y="1072959"/>
                  <a:pt x="3689449" y="1220659"/>
                </a:cubicBezTo>
                <a:cubicBezTo>
                  <a:pt x="3706245" y="1263789"/>
                  <a:pt x="3719012" y="1308457"/>
                  <a:pt x="3727522" y="1354023"/>
                </a:cubicBezTo>
                <a:lnTo>
                  <a:pt x="3743239" y="1414077"/>
                </a:lnTo>
                <a:lnTo>
                  <a:pt x="3697719" y="1414077"/>
                </a:lnTo>
                <a:lnTo>
                  <a:pt x="3684531" y="1363971"/>
                </a:lnTo>
                <a:cubicBezTo>
                  <a:pt x="3676342" y="1320740"/>
                  <a:pt x="3664200" y="1278351"/>
                  <a:pt x="3648312" y="1237381"/>
                </a:cubicBezTo>
                <a:lnTo>
                  <a:pt x="3641093" y="1222616"/>
                </a:lnTo>
                <a:cubicBezTo>
                  <a:pt x="3606621" y="1159365"/>
                  <a:pt x="3555221" y="1107006"/>
                  <a:pt x="3492549" y="1071307"/>
                </a:cubicBezTo>
                <a:cubicBezTo>
                  <a:pt x="3429876" y="1035607"/>
                  <a:pt x="3358419" y="1017989"/>
                  <a:pt x="3286153" y="1020435"/>
                </a:cubicBezTo>
                <a:cubicBezTo>
                  <a:pt x="3227452" y="1023152"/>
                  <a:pt x="3169307" y="1033577"/>
                  <a:pt x="3113308" y="1051510"/>
                </a:cubicBezTo>
                <a:cubicBezTo>
                  <a:pt x="3023776" y="1075047"/>
                  <a:pt x="2932484" y="1100901"/>
                  <a:pt x="2843793" y="1066781"/>
                </a:cubicBezTo>
                <a:cubicBezTo>
                  <a:pt x="2775237" y="1034010"/>
                  <a:pt x="2716987" y="983176"/>
                  <a:pt x="2675281" y="919716"/>
                </a:cubicBezTo>
                <a:cubicBezTo>
                  <a:pt x="2645047" y="877205"/>
                  <a:pt x="2608874" y="839154"/>
                  <a:pt x="2567924" y="806778"/>
                </a:cubicBezTo>
                <a:cubicBezTo>
                  <a:pt x="2515152" y="769618"/>
                  <a:pt x="2461381" y="753236"/>
                  <a:pt x="2406554" y="750000"/>
                </a:cubicBezTo>
                <a:cubicBezTo>
                  <a:pt x="2315176" y="744605"/>
                  <a:pt x="2220865" y="775727"/>
                  <a:pt x="2123360" y="808034"/>
                </a:cubicBezTo>
                <a:cubicBezTo>
                  <a:pt x="1995790" y="849674"/>
                  <a:pt x="1864520" y="893624"/>
                  <a:pt x="1733220" y="854389"/>
                </a:cubicBezTo>
                <a:cubicBezTo>
                  <a:pt x="1443910" y="766803"/>
                  <a:pt x="1257113" y="727752"/>
                  <a:pt x="1062252" y="1008620"/>
                </a:cubicBezTo>
                <a:cubicBezTo>
                  <a:pt x="1009120" y="1091147"/>
                  <a:pt x="963125" y="1178019"/>
                  <a:pt x="924668" y="1268228"/>
                </a:cubicBezTo>
                <a:lnTo>
                  <a:pt x="852790" y="1414077"/>
                </a:lnTo>
                <a:lnTo>
                  <a:pt x="801523" y="1414077"/>
                </a:lnTo>
                <a:lnTo>
                  <a:pt x="881409" y="1250903"/>
                </a:lnTo>
                <a:cubicBezTo>
                  <a:pt x="921363" y="1158867"/>
                  <a:pt x="968964" y="1070297"/>
                  <a:pt x="1023685" y="986088"/>
                </a:cubicBezTo>
                <a:cubicBezTo>
                  <a:pt x="1247963" y="662501"/>
                  <a:pt x="1478868" y="732453"/>
                  <a:pt x="1746477" y="813270"/>
                </a:cubicBezTo>
                <a:cubicBezTo>
                  <a:pt x="1865612" y="847390"/>
                  <a:pt x="1985224" y="807248"/>
                  <a:pt x="2110068" y="765970"/>
                </a:cubicBezTo>
                <a:cubicBezTo>
                  <a:pt x="2209642" y="731726"/>
                  <a:pt x="2311507" y="697136"/>
                  <a:pt x="2413093" y="703816"/>
                </a:cubicBezTo>
                <a:close/>
                <a:moveTo>
                  <a:pt x="2425155" y="563341"/>
                </a:moveTo>
                <a:cubicBezTo>
                  <a:pt x="2489494" y="567770"/>
                  <a:pt x="2553620" y="587735"/>
                  <a:pt x="2616916" y="632722"/>
                </a:cubicBezTo>
                <a:cubicBezTo>
                  <a:pt x="2664092" y="669617"/>
                  <a:pt x="2705588" y="713212"/>
                  <a:pt x="2740054" y="762081"/>
                </a:cubicBezTo>
                <a:cubicBezTo>
                  <a:pt x="2778204" y="822576"/>
                  <a:pt x="2832194" y="871516"/>
                  <a:pt x="2896222" y="903656"/>
                </a:cubicBezTo>
                <a:cubicBezTo>
                  <a:pt x="2975016" y="934371"/>
                  <a:pt x="3060478" y="911397"/>
                  <a:pt x="3151369" y="886708"/>
                </a:cubicBezTo>
                <a:cubicBezTo>
                  <a:pt x="3214445" y="866336"/>
                  <a:pt x="3280000" y="854702"/>
                  <a:pt x="3346183" y="852111"/>
                </a:cubicBezTo>
                <a:cubicBezTo>
                  <a:pt x="3539041" y="854078"/>
                  <a:pt x="3707062" y="955649"/>
                  <a:pt x="3771679" y="1111661"/>
                </a:cubicBezTo>
                <a:cubicBezTo>
                  <a:pt x="3789524" y="1157285"/>
                  <a:pt x="3802903" y="1204551"/>
                  <a:pt x="3811622" y="1252796"/>
                </a:cubicBezTo>
                <a:cubicBezTo>
                  <a:pt x="3818976" y="1290761"/>
                  <a:pt x="3828753" y="1328268"/>
                  <a:pt x="3840800" y="1364994"/>
                </a:cubicBezTo>
                <a:lnTo>
                  <a:pt x="3864279" y="1414077"/>
                </a:lnTo>
                <a:lnTo>
                  <a:pt x="3811870" y="1414077"/>
                </a:lnTo>
                <a:lnTo>
                  <a:pt x="3795247" y="1379581"/>
                </a:lnTo>
                <a:cubicBezTo>
                  <a:pt x="3782487" y="1341050"/>
                  <a:pt x="3772195" y="1301783"/>
                  <a:pt x="3764370" y="1261937"/>
                </a:cubicBezTo>
                <a:cubicBezTo>
                  <a:pt x="3756311" y="1216403"/>
                  <a:pt x="3743738" y="1171783"/>
                  <a:pt x="3726844" y="1128745"/>
                </a:cubicBezTo>
                <a:lnTo>
                  <a:pt x="3718884" y="1112439"/>
                </a:lnTo>
                <a:cubicBezTo>
                  <a:pt x="3682439" y="1045482"/>
                  <a:pt x="3628068" y="989988"/>
                  <a:pt x="3561775" y="952090"/>
                </a:cubicBezTo>
                <a:cubicBezTo>
                  <a:pt x="3495480" y="914191"/>
                  <a:pt x="3419858" y="895364"/>
                  <a:pt x="3343348" y="897763"/>
                </a:cubicBezTo>
                <a:cubicBezTo>
                  <a:pt x="3281272" y="900377"/>
                  <a:pt x="3219849" y="911463"/>
                  <a:pt x="3160745" y="930665"/>
                </a:cubicBezTo>
                <a:cubicBezTo>
                  <a:pt x="3068132" y="955764"/>
                  <a:pt x="2971210" y="981968"/>
                  <a:pt x="2878065" y="945672"/>
                </a:cubicBezTo>
                <a:cubicBezTo>
                  <a:pt x="2806519" y="911029"/>
                  <a:pt x="2745920" y="857473"/>
                  <a:pt x="2702847" y="790816"/>
                </a:cubicBezTo>
                <a:cubicBezTo>
                  <a:pt x="2671088" y="745568"/>
                  <a:pt x="2632914" y="705084"/>
                  <a:pt x="2589554" y="670669"/>
                </a:cubicBezTo>
                <a:cubicBezTo>
                  <a:pt x="2533171" y="630211"/>
                  <a:pt x="2476266" y="612336"/>
                  <a:pt x="2418398" y="608732"/>
                </a:cubicBezTo>
                <a:cubicBezTo>
                  <a:pt x="2321952" y="602724"/>
                  <a:pt x="2222830" y="636358"/>
                  <a:pt x="2118985" y="671156"/>
                </a:cubicBezTo>
                <a:cubicBezTo>
                  <a:pt x="1984613" y="715675"/>
                  <a:pt x="1846151" y="761711"/>
                  <a:pt x="1707696" y="719705"/>
                </a:cubicBezTo>
                <a:cubicBezTo>
                  <a:pt x="1401764" y="626776"/>
                  <a:pt x="1203720" y="584525"/>
                  <a:pt x="997236" y="882157"/>
                </a:cubicBezTo>
                <a:cubicBezTo>
                  <a:pt x="941145" y="968771"/>
                  <a:pt x="892369" y="1059868"/>
                  <a:pt x="851359" y="1154475"/>
                </a:cubicBezTo>
                <a:cubicBezTo>
                  <a:pt x="824105" y="1213470"/>
                  <a:pt x="795885" y="1274403"/>
                  <a:pt x="763994" y="1332798"/>
                </a:cubicBezTo>
                <a:lnTo>
                  <a:pt x="711503" y="1414077"/>
                </a:lnTo>
                <a:lnTo>
                  <a:pt x="656651" y="1414077"/>
                </a:lnTo>
                <a:lnTo>
                  <a:pt x="723867" y="1310054"/>
                </a:lnTo>
                <a:cubicBezTo>
                  <a:pt x="754768" y="1253621"/>
                  <a:pt x="782812" y="1193244"/>
                  <a:pt x="809865" y="1134832"/>
                </a:cubicBezTo>
                <a:cubicBezTo>
                  <a:pt x="851757" y="1037668"/>
                  <a:pt x="901810" y="944177"/>
                  <a:pt x="959512" y="855392"/>
                </a:cubicBezTo>
                <a:cubicBezTo>
                  <a:pt x="1195789" y="514836"/>
                  <a:pt x="1438267" y="589694"/>
                  <a:pt x="1721776" y="675307"/>
                </a:cubicBezTo>
                <a:cubicBezTo>
                  <a:pt x="1845894" y="712728"/>
                  <a:pt x="1971528" y="671080"/>
                  <a:pt x="2104555" y="626764"/>
                </a:cubicBezTo>
                <a:cubicBezTo>
                  <a:pt x="2210106" y="591738"/>
                  <a:pt x="2317925" y="555961"/>
                  <a:pt x="2425155" y="563341"/>
                </a:cubicBezTo>
                <a:close/>
                <a:moveTo>
                  <a:pt x="2435511" y="423142"/>
                </a:moveTo>
                <a:cubicBezTo>
                  <a:pt x="2503025" y="427725"/>
                  <a:pt x="2570296" y="448645"/>
                  <a:pt x="2636776" y="496057"/>
                </a:cubicBezTo>
                <a:cubicBezTo>
                  <a:pt x="2686254" y="534550"/>
                  <a:pt x="2729780" y="580007"/>
                  <a:pt x="2766036" y="631044"/>
                </a:cubicBezTo>
                <a:cubicBezTo>
                  <a:pt x="2815036" y="693719"/>
                  <a:pt x="2862067" y="754397"/>
                  <a:pt x="2930822" y="781376"/>
                </a:cubicBezTo>
                <a:cubicBezTo>
                  <a:pt x="3015056" y="815267"/>
                  <a:pt x="3105729" y="792108"/>
                  <a:pt x="3199525" y="767428"/>
                </a:cubicBezTo>
                <a:cubicBezTo>
                  <a:pt x="3266151" y="746057"/>
                  <a:pt x="3335379" y="733930"/>
                  <a:pt x="3405239" y="731385"/>
                </a:cubicBezTo>
                <a:cubicBezTo>
                  <a:pt x="3607769" y="733394"/>
                  <a:pt x="3783160" y="840098"/>
                  <a:pt x="3851932" y="1004640"/>
                </a:cubicBezTo>
                <a:cubicBezTo>
                  <a:pt x="3870548" y="1051778"/>
                  <a:pt x="3884779" y="1100482"/>
                  <a:pt x="3894530" y="1150223"/>
                </a:cubicBezTo>
                <a:cubicBezTo>
                  <a:pt x="3902126" y="1190447"/>
                  <a:pt x="3912307" y="1230133"/>
                  <a:pt x="3925007" y="1269030"/>
                </a:cubicBezTo>
                <a:cubicBezTo>
                  <a:pt x="3939347" y="1309639"/>
                  <a:pt x="3957432" y="1346598"/>
                  <a:pt x="3978772" y="1380359"/>
                </a:cubicBezTo>
                <a:lnTo>
                  <a:pt x="4005592" y="1414077"/>
                </a:lnTo>
                <a:lnTo>
                  <a:pt x="3946905" y="1414077"/>
                </a:lnTo>
                <a:lnTo>
                  <a:pt x="3939286" y="1404302"/>
                </a:lnTo>
                <a:cubicBezTo>
                  <a:pt x="3916883" y="1368187"/>
                  <a:pt x="3897802" y="1328583"/>
                  <a:pt x="3882553" y="1284996"/>
                </a:cubicBezTo>
                <a:cubicBezTo>
                  <a:pt x="3868875" y="1244237"/>
                  <a:pt x="3858059" y="1202596"/>
                  <a:pt x="3850195" y="1160375"/>
                </a:cubicBezTo>
                <a:cubicBezTo>
                  <a:pt x="3841407" y="1112430"/>
                  <a:pt x="3828285" y="1065382"/>
                  <a:pt x="3811017" y="1019827"/>
                </a:cubicBezTo>
                <a:lnTo>
                  <a:pt x="3802092" y="1001568"/>
                </a:lnTo>
                <a:cubicBezTo>
                  <a:pt x="3763687" y="930351"/>
                  <a:pt x="3706128" y="871231"/>
                  <a:pt x="3635873" y="830836"/>
                </a:cubicBezTo>
                <a:cubicBezTo>
                  <a:pt x="3565620" y="790441"/>
                  <a:pt x="3485409" y="770342"/>
                  <a:pt x="3404177" y="772768"/>
                </a:cubicBezTo>
                <a:cubicBezTo>
                  <a:pt x="3338814" y="775661"/>
                  <a:pt x="3274065" y="787220"/>
                  <a:pt x="3211715" y="807205"/>
                </a:cubicBezTo>
                <a:cubicBezTo>
                  <a:pt x="3112050" y="834722"/>
                  <a:pt x="3011237" y="861864"/>
                  <a:pt x="2913296" y="823642"/>
                </a:cubicBezTo>
                <a:cubicBezTo>
                  <a:pt x="2832335" y="791508"/>
                  <a:pt x="2779540" y="724001"/>
                  <a:pt x="2728673" y="658453"/>
                </a:cubicBezTo>
                <a:cubicBezTo>
                  <a:pt x="2695243" y="610533"/>
                  <a:pt x="2655063" y="567619"/>
                  <a:pt x="2609439" y="531100"/>
                </a:cubicBezTo>
                <a:cubicBezTo>
                  <a:pt x="2550169" y="488809"/>
                  <a:pt x="2489957" y="470050"/>
                  <a:pt x="2428653" y="466166"/>
                </a:cubicBezTo>
                <a:cubicBezTo>
                  <a:pt x="2326479" y="459693"/>
                  <a:pt x="2221269" y="494543"/>
                  <a:pt x="2112323" y="530642"/>
                </a:cubicBezTo>
                <a:cubicBezTo>
                  <a:pt x="1971312" y="577416"/>
                  <a:pt x="1825617" y="625501"/>
                  <a:pt x="1680218" y="581141"/>
                </a:cubicBezTo>
                <a:cubicBezTo>
                  <a:pt x="1356890" y="482289"/>
                  <a:pt x="1147860" y="437291"/>
                  <a:pt x="930467" y="751231"/>
                </a:cubicBezTo>
                <a:cubicBezTo>
                  <a:pt x="871167" y="842327"/>
                  <a:pt x="819880" y="938326"/>
                  <a:pt x="777260" y="1038212"/>
                </a:cubicBezTo>
                <a:cubicBezTo>
                  <a:pt x="748217" y="1100481"/>
                  <a:pt x="719368" y="1166062"/>
                  <a:pt x="685874" y="1227164"/>
                </a:cubicBezTo>
                <a:cubicBezTo>
                  <a:pt x="660444" y="1273559"/>
                  <a:pt x="632837" y="1318341"/>
                  <a:pt x="603347" y="1361694"/>
                </a:cubicBezTo>
                <a:lnTo>
                  <a:pt x="564327" y="1414077"/>
                </a:lnTo>
                <a:lnTo>
                  <a:pt x="506996" y="1414077"/>
                </a:lnTo>
                <a:lnTo>
                  <a:pt x="563927" y="1337915"/>
                </a:lnTo>
                <a:cubicBezTo>
                  <a:pt x="592878" y="1295477"/>
                  <a:pt x="619933" y="1251678"/>
                  <a:pt x="644796" y="1206343"/>
                </a:cubicBezTo>
                <a:cubicBezTo>
                  <a:pt x="677279" y="1146214"/>
                  <a:pt x="707108" y="1083580"/>
                  <a:pt x="735357" y="1021683"/>
                </a:cubicBezTo>
                <a:cubicBezTo>
                  <a:pt x="779083" y="919336"/>
                  <a:pt x="831593" y="820919"/>
                  <a:pt x="892340" y="727577"/>
                </a:cubicBezTo>
                <a:cubicBezTo>
                  <a:pt x="1140434" y="369683"/>
                  <a:pt x="1397035" y="448709"/>
                  <a:pt x="1694267" y="539650"/>
                </a:cubicBezTo>
                <a:cubicBezTo>
                  <a:pt x="1825368" y="579465"/>
                  <a:pt x="1957780" y="535895"/>
                  <a:pt x="2098415" y="489328"/>
                </a:cubicBezTo>
                <a:cubicBezTo>
                  <a:pt x="2209780" y="453238"/>
                  <a:pt x="2322986" y="415502"/>
                  <a:pt x="2435511" y="423142"/>
                </a:cubicBezTo>
                <a:close/>
                <a:moveTo>
                  <a:pt x="2446406" y="282046"/>
                </a:moveTo>
                <a:cubicBezTo>
                  <a:pt x="2517321" y="287124"/>
                  <a:pt x="2587989" y="309385"/>
                  <a:pt x="2657718" y="359362"/>
                </a:cubicBezTo>
                <a:cubicBezTo>
                  <a:pt x="2709553" y="400415"/>
                  <a:pt x="2755160" y="448773"/>
                  <a:pt x="2793073" y="502884"/>
                </a:cubicBezTo>
                <a:cubicBezTo>
                  <a:pt x="2845299" y="569229"/>
                  <a:pt x="2894276" y="632858"/>
                  <a:pt x="2967308" y="661640"/>
                </a:cubicBezTo>
                <a:cubicBezTo>
                  <a:pt x="3055175" y="696085"/>
                  <a:pt x="3150373" y="670291"/>
                  <a:pt x="3251186" y="643151"/>
                </a:cubicBezTo>
                <a:cubicBezTo>
                  <a:pt x="3320757" y="620583"/>
                  <a:pt x="3393159" y="607897"/>
                  <a:pt x="3466207" y="605399"/>
                </a:cubicBezTo>
                <a:cubicBezTo>
                  <a:pt x="3678844" y="608280"/>
                  <a:pt x="3862703" y="720462"/>
                  <a:pt x="3934277" y="892732"/>
                </a:cubicBezTo>
                <a:cubicBezTo>
                  <a:pt x="3953669" y="943481"/>
                  <a:pt x="3968257" y="995886"/>
                  <a:pt x="3977925" y="1049363"/>
                </a:cubicBezTo>
                <a:cubicBezTo>
                  <a:pt x="3985856" y="1091752"/>
                  <a:pt x="3996617" y="1133603"/>
                  <a:pt x="4010081" y="1174567"/>
                </a:cubicBezTo>
                <a:cubicBezTo>
                  <a:pt x="4040114" y="1260292"/>
                  <a:pt x="4085940" y="1330603"/>
                  <a:pt x="4143421" y="1389306"/>
                </a:cubicBezTo>
                <a:lnTo>
                  <a:pt x="4172730" y="1414077"/>
                </a:lnTo>
                <a:lnTo>
                  <a:pt x="4102874" y="1414077"/>
                </a:lnTo>
                <a:lnTo>
                  <a:pt x="4025812" y="1315583"/>
                </a:lnTo>
                <a:cubicBezTo>
                  <a:pt x="4002146" y="1277693"/>
                  <a:pt x="3981920" y="1236165"/>
                  <a:pt x="3965647" y="1190488"/>
                </a:cubicBezTo>
                <a:cubicBezTo>
                  <a:pt x="3951566" y="1147552"/>
                  <a:pt x="3940341" y="1103736"/>
                  <a:pt x="3932030" y="1059300"/>
                </a:cubicBezTo>
                <a:cubicBezTo>
                  <a:pt x="3923039" y="1008674"/>
                  <a:pt x="3909306" y="959023"/>
                  <a:pt x="3891022" y="911023"/>
                </a:cubicBezTo>
                <a:lnTo>
                  <a:pt x="3881311" y="891186"/>
                </a:lnTo>
                <a:cubicBezTo>
                  <a:pt x="3840850" y="816888"/>
                  <a:pt x="3780530" y="755209"/>
                  <a:pt x="3707021" y="712963"/>
                </a:cubicBezTo>
                <a:cubicBezTo>
                  <a:pt x="3633508" y="670721"/>
                  <a:pt x="3549683" y="649583"/>
                  <a:pt x="3464733" y="651845"/>
                </a:cubicBezTo>
                <a:cubicBezTo>
                  <a:pt x="3395889" y="654970"/>
                  <a:pt x="3327785" y="667263"/>
                  <a:pt x="3262140" y="688313"/>
                </a:cubicBezTo>
                <a:cubicBezTo>
                  <a:pt x="3160313" y="717362"/>
                  <a:pt x="3052492" y="745013"/>
                  <a:pt x="2949745" y="703863"/>
                </a:cubicBezTo>
                <a:cubicBezTo>
                  <a:pt x="2864365" y="669596"/>
                  <a:pt x="2810058" y="599964"/>
                  <a:pt x="2756500" y="529922"/>
                </a:cubicBezTo>
                <a:cubicBezTo>
                  <a:pt x="2720564" y="479901"/>
                  <a:pt x="2677615" y="435290"/>
                  <a:pt x="2628970" y="397472"/>
                </a:cubicBezTo>
                <a:cubicBezTo>
                  <a:pt x="2566532" y="352770"/>
                  <a:pt x="2503158" y="332873"/>
                  <a:pt x="2438667" y="328638"/>
                </a:cubicBezTo>
                <a:cubicBezTo>
                  <a:pt x="2331183" y="321581"/>
                  <a:pt x="2220597" y="358030"/>
                  <a:pt x="2106056" y="395663"/>
                </a:cubicBezTo>
                <a:cubicBezTo>
                  <a:pt x="1957459" y="443732"/>
                  <a:pt x="1804766" y="495271"/>
                  <a:pt x="1652387" y="448518"/>
                </a:cubicBezTo>
                <a:cubicBezTo>
                  <a:pt x="1312455" y="343368"/>
                  <a:pt x="1092575" y="295959"/>
                  <a:pt x="863380" y="626290"/>
                </a:cubicBezTo>
                <a:cubicBezTo>
                  <a:pt x="801519" y="721168"/>
                  <a:pt x="748001" y="821176"/>
                  <a:pt x="703424" y="925197"/>
                </a:cubicBezTo>
                <a:cubicBezTo>
                  <a:pt x="672632" y="990779"/>
                  <a:pt x="641237" y="1057095"/>
                  <a:pt x="606312" y="1122215"/>
                </a:cubicBezTo>
                <a:cubicBezTo>
                  <a:pt x="552926" y="1219725"/>
                  <a:pt x="490338" y="1310397"/>
                  <a:pt x="421040" y="1395794"/>
                </a:cubicBezTo>
                <a:lnTo>
                  <a:pt x="405061" y="1414077"/>
                </a:lnTo>
                <a:lnTo>
                  <a:pt x="346637" y="1414077"/>
                </a:lnTo>
                <a:lnTo>
                  <a:pt x="385336" y="1369804"/>
                </a:lnTo>
                <a:cubicBezTo>
                  <a:pt x="453483" y="1285827"/>
                  <a:pt x="514897" y="1196832"/>
                  <a:pt x="567139" y="1101432"/>
                </a:cubicBezTo>
                <a:cubicBezTo>
                  <a:pt x="601664" y="1038408"/>
                  <a:pt x="631713" y="970351"/>
                  <a:pt x="662295" y="907304"/>
                </a:cubicBezTo>
                <a:cubicBezTo>
                  <a:pt x="707907" y="800034"/>
                  <a:pt x="762852" y="696944"/>
                  <a:pt x="826450" y="599154"/>
                </a:cubicBezTo>
                <a:cubicBezTo>
                  <a:pt x="1086406" y="223958"/>
                  <a:pt x="1355745" y="307313"/>
                  <a:pt x="1667629" y="403548"/>
                </a:cubicBezTo>
                <a:cubicBezTo>
                  <a:pt x="1805711" y="445756"/>
                  <a:pt x="1945140" y="399724"/>
                  <a:pt x="2092970" y="351067"/>
                </a:cubicBezTo>
                <a:cubicBezTo>
                  <a:pt x="2209338" y="312846"/>
                  <a:pt x="2328216" y="273581"/>
                  <a:pt x="2446406" y="282046"/>
                </a:cubicBezTo>
                <a:close/>
                <a:moveTo>
                  <a:pt x="2460016" y="138813"/>
                </a:moveTo>
                <a:cubicBezTo>
                  <a:pt x="2534221" y="144228"/>
                  <a:pt x="2608136" y="167661"/>
                  <a:pt x="2681048" y="220065"/>
                </a:cubicBezTo>
                <a:cubicBezTo>
                  <a:pt x="2735193" y="263254"/>
                  <a:pt x="2782762" y="314005"/>
                  <a:pt x="2822344" y="370792"/>
                </a:cubicBezTo>
                <a:cubicBezTo>
                  <a:pt x="2876666" y="441420"/>
                  <a:pt x="2927887" y="507716"/>
                  <a:pt x="3004783" y="538465"/>
                </a:cubicBezTo>
                <a:cubicBezTo>
                  <a:pt x="3097101" y="575089"/>
                  <a:pt x="3196946" y="547945"/>
                  <a:pt x="3302858" y="519327"/>
                </a:cubicBezTo>
                <a:cubicBezTo>
                  <a:pt x="3375125" y="496505"/>
                  <a:pt x="3450148" y="483633"/>
                  <a:pt x="3525814" y="481034"/>
                </a:cubicBezTo>
                <a:cubicBezTo>
                  <a:pt x="3748543" y="483788"/>
                  <a:pt x="3940499" y="601646"/>
                  <a:pt x="4015300" y="782484"/>
                </a:cubicBezTo>
                <a:cubicBezTo>
                  <a:pt x="4035708" y="835677"/>
                  <a:pt x="4050947" y="890726"/>
                  <a:pt x="4060778" y="946844"/>
                </a:cubicBezTo>
                <a:cubicBezTo>
                  <a:pt x="4069368" y="991401"/>
                  <a:pt x="4080545" y="1035418"/>
                  <a:pt x="4094237" y="1078652"/>
                </a:cubicBezTo>
                <a:cubicBezTo>
                  <a:pt x="4141674" y="1214358"/>
                  <a:pt x="4226308" y="1313359"/>
                  <a:pt x="4333475" y="1389262"/>
                </a:cubicBezTo>
                <a:lnTo>
                  <a:pt x="4374699" y="1414077"/>
                </a:lnTo>
                <a:lnTo>
                  <a:pt x="4292162" y="1414077"/>
                </a:lnTo>
                <a:lnTo>
                  <a:pt x="4200486" y="1335004"/>
                </a:lnTo>
                <a:cubicBezTo>
                  <a:pt x="4137729" y="1269611"/>
                  <a:pt x="4087391" y="1191050"/>
                  <a:pt x="4053889" y="1095006"/>
                </a:cubicBezTo>
                <a:cubicBezTo>
                  <a:pt x="4039308" y="1050059"/>
                  <a:pt x="4027542" y="1004197"/>
                  <a:pt x="4018732" y="957752"/>
                </a:cubicBezTo>
                <a:cubicBezTo>
                  <a:pt x="4009505" y="904474"/>
                  <a:pt x="3995156" y="852229"/>
                  <a:pt x="3975893" y="801745"/>
                </a:cubicBezTo>
                <a:lnTo>
                  <a:pt x="3965436" y="780369"/>
                </a:lnTo>
                <a:cubicBezTo>
                  <a:pt x="3891490" y="628962"/>
                  <a:pt x="3722019" y="530416"/>
                  <a:pt x="3527990" y="529029"/>
                </a:cubicBezTo>
                <a:cubicBezTo>
                  <a:pt x="3455765" y="531824"/>
                  <a:pt x="3384214" y="544472"/>
                  <a:pt x="3315321" y="566620"/>
                </a:cubicBezTo>
                <a:cubicBezTo>
                  <a:pt x="3204199" y="595418"/>
                  <a:pt x="3093046" y="627124"/>
                  <a:pt x="2985253" y="583588"/>
                </a:cubicBezTo>
                <a:cubicBezTo>
                  <a:pt x="2896581" y="548516"/>
                  <a:pt x="2839057" y="473265"/>
                  <a:pt x="2783392" y="400893"/>
                </a:cubicBezTo>
                <a:cubicBezTo>
                  <a:pt x="2746562" y="347684"/>
                  <a:pt x="2702276" y="300003"/>
                  <a:pt x="2651866" y="259293"/>
                </a:cubicBezTo>
                <a:cubicBezTo>
                  <a:pt x="2586554" y="212042"/>
                  <a:pt x="2520100" y="190978"/>
                  <a:pt x="2452397" y="186439"/>
                </a:cubicBezTo>
                <a:cubicBezTo>
                  <a:pt x="2339556" y="178877"/>
                  <a:pt x="2223250" y="217223"/>
                  <a:pt x="2102989" y="256752"/>
                </a:cubicBezTo>
                <a:cubicBezTo>
                  <a:pt x="1947552" y="307660"/>
                  <a:pt x="1787274" y="360495"/>
                  <a:pt x="1627773" y="311016"/>
                </a:cubicBezTo>
                <a:cubicBezTo>
                  <a:pt x="1271005" y="200105"/>
                  <a:pt x="1040096" y="149911"/>
                  <a:pt x="799854" y="496220"/>
                </a:cubicBezTo>
                <a:cubicBezTo>
                  <a:pt x="734168" y="596793"/>
                  <a:pt x="677298" y="702820"/>
                  <a:pt x="629810" y="813059"/>
                </a:cubicBezTo>
                <a:cubicBezTo>
                  <a:pt x="597983" y="881501"/>
                  <a:pt x="565756" y="953050"/>
                  <a:pt x="528495" y="1019324"/>
                </a:cubicBezTo>
                <a:cubicBezTo>
                  <a:pt x="472445" y="1121511"/>
                  <a:pt x="406781" y="1216518"/>
                  <a:pt x="334096" y="1305986"/>
                </a:cubicBezTo>
                <a:lnTo>
                  <a:pt x="239521" y="1414077"/>
                </a:lnTo>
                <a:lnTo>
                  <a:pt x="179811" y="1414077"/>
                </a:lnTo>
                <a:lnTo>
                  <a:pt x="188073" y="1405792"/>
                </a:lnTo>
                <a:cubicBezTo>
                  <a:pt x="305074" y="1281268"/>
                  <a:pt x="409106" y="1146628"/>
                  <a:pt x="491344" y="996598"/>
                </a:cubicBezTo>
                <a:cubicBezTo>
                  <a:pt x="527391" y="930947"/>
                  <a:pt x="559789" y="860710"/>
                  <a:pt x="591041" y="793054"/>
                </a:cubicBezTo>
                <a:cubicBezTo>
                  <a:pt x="638791" y="680230"/>
                  <a:pt x="696235" y="571707"/>
                  <a:pt x="762705" y="468670"/>
                </a:cubicBezTo>
                <a:cubicBezTo>
                  <a:pt x="1034904" y="75961"/>
                  <a:pt x="1316644" y="163893"/>
                  <a:pt x="1643220" y="265458"/>
                </a:cubicBezTo>
                <a:cubicBezTo>
                  <a:pt x="1788793" y="310194"/>
                  <a:pt x="1934863" y="261906"/>
                  <a:pt x="2089886" y="211164"/>
                </a:cubicBezTo>
                <a:cubicBezTo>
                  <a:pt x="2211863" y="170812"/>
                  <a:pt x="2336341" y="129789"/>
                  <a:pt x="2460016" y="138813"/>
                </a:cubicBezTo>
                <a:close/>
                <a:moveTo>
                  <a:pt x="2470868" y="1351"/>
                </a:moveTo>
                <a:cubicBezTo>
                  <a:pt x="2548308" y="7077"/>
                  <a:pt x="2625394" y="31628"/>
                  <a:pt x="2701321" y="86503"/>
                </a:cubicBezTo>
                <a:cubicBezTo>
                  <a:pt x="2758298" y="131563"/>
                  <a:pt x="2808091" y="184843"/>
                  <a:pt x="2849143" y="244650"/>
                </a:cubicBezTo>
                <a:cubicBezTo>
                  <a:pt x="2905966" y="318399"/>
                  <a:pt x="2959479" y="388404"/>
                  <a:pt x="3040026" y="420701"/>
                </a:cubicBezTo>
                <a:cubicBezTo>
                  <a:pt x="3138406" y="457805"/>
                  <a:pt x="3241745" y="430880"/>
                  <a:pt x="3352472" y="401293"/>
                </a:cubicBezTo>
                <a:cubicBezTo>
                  <a:pt x="3428665" y="376566"/>
                  <a:pt x="3507910" y="362596"/>
                  <a:pt x="3587899" y="359810"/>
                </a:cubicBezTo>
                <a:cubicBezTo>
                  <a:pt x="3820140" y="363226"/>
                  <a:pt x="4020746" y="486932"/>
                  <a:pt x="4098560" y="675921"/>
                </a:cubicBezTo>
                <a:cubicBezTo>
                  <a:pt x="4119430" y="730849"/>
                  <a:pt x="4134893" y="787703"/>
                  <a:pt x="4144774" y="845719"/>
                </a:cubicBezTo>
                <a:cubicBezTo>
                  <a:pt x="4153697" y="892445"/>
                  <a:pt x="4165417" y="938583"/>
                  <a:pt x="4179868" y="983888"/>
                </a:cubicBezTo>
                <a:cubicBezTo>
                  <a:pt x="4245262" y="1173171"/>
                  <a:pt x="4380499" y="1294418"/>
                  <a:pt x="4548746" y="1381200"/>
                </a:cubicBezTo>
                <a:lnTo>
                  <a:pt x="4622006" y="1414077"/>
                </a:lnTo>
                <a:lnTo>
                  <a:pt x="4512601" y="1414077"/>
                </a:lnTo>
                <a:lnTo>
                  <a:pt x="4397816" y="1343884"/>
                </a:lnTo>
                <a:cubicBezTo>
                  <a:pt x="4281696" y="1260239"/>
                  <a:pt x="4189670" y="1150658"/>
                  <a:pt x="4137371" y="999817"/>
                </a:cubicBezTo>
                <a:cubicBezTo>
                  <a:pt x="4121931" y="952818"/>
                  <a:pt x="4109764" y="904774"/>
                  <a:pt x="4100990" y="856040"/>
                </a:cubicBezTo>
                <a:cubicBezTo>
                  <a:pt x="4091009" y="800220"/>
                  <a:pt x="4075892" y="745444"/>
                  <a:pt x="4055865" y="692429"/>
                </a:cubicBezTo>
                <a:cubicBezTo>
                  <a:pt x="4052059" y="684652"/>
                  <a:pt x="4048292" y="676915"/>
                  <a:pt x="4044491" y="669134"/>
                </a:cubicBezTo>
                <a:cubicBezTo>
                  <a:pt x="3967088" y="510703"/>
                  <a:pt x="3790344" y="408100"/>
                  <a:pt x="3586628" y="405672"/>
                </a:cubicBezTo>
                <a:cubicBezTo>
                  <a:pt x="3511063" y="408642"/>
                  <a:pt x="3436213" y="421891"/>
                  <a:pt x="3364202" y="445090"/>
                </a:cubicBezTo>
                <a:cubicBezTo>
                  <a:pt x="3250918" y="475421"/>
                  <a:pt x="3133001" y="505146"/>
                  <a:pt x="3022498" y="462968"/>
                </a:cubicBezTo>
                <a:cubicBezTo>
                  <a:pt x="2929965" y="425927"/>
                  <a:pt x="2869941" y="347555"/>
                  <a:pt x="2811781" y="272057"/>
                </a:cubicBezTo>
                <a:cubicBezTo>
                  <a:pt x="2773192" y="216028"/>
                  <a:pt x="2726714" y="165863"/>
                  <a:pt x="2673759" y="123086"/>
                </a:cubicBezTo>
                <a:cubicBezTo>
                  <a:pt x="2604968" y="73547"/>
                  <a:pt x="2535190" y="51347"/>
                  <a:pt x="2464211" y="46442"/>
                </a:cubicBezTo>
                <a:cubicBezTo>
                  <a:pt x="2345912" y="38268"/>
                  <a:pt x="2224273" y="78138"/>
                  <a:pt x="2098293" y="119563"/>
                </a:cubicBezTo>
                <a:cubicBezTo>
                  <a:pt x="1938214" y="171819"/>
                  <a:pt x="1768747" y="227647"/>
                  <a:pt x="1601888" y="175976"/>
                </a:cubicBezTo>
                <a:cubicBezTo>
                  <a:pt x="1228138" y="58980"/>
                  <a:pt x="985987" y="5584"/>
                  <a:pt x="734338" y="369069"/>
                </a:cubicBezTo>
                <a:cubicBezTo>
                  <a:pt x="666080" y="474212"/>
                  <a:pt x="607008" y="585000"/>
                  <a:pt x="557717" y="700157"/>
                </a:cubicBezTo>
                <a:cubicBezTo>
                  <a:pt x="526438" y="770719"/>
                  <a:pt x="490685" y="844953"/>
                  <a:pt x="452238" y="915710"/>
                </a:cubicBezTo>
                <a:cubicBezTo>
                  <a:pt x="364440" y="1075835"/>
                  <a:pt x="253902" y="1219072"/>
                  <a:pt x="129837" y="1351220"/>
                </a:cubicBezTo>
                <a:lnTo>
                  <a:pt x="67191" y="1414077"/>
                </a:lnTo>
                <a:lnTo>
                  <a:pt x="0" y="1414077"/>
                </a:lnTo>
                <a:lnTo>
                  <a:pt x="93378" y="1320473"/>
                </a:lnTo>
                <a:cubicBezTo>
                  <a:pt x="215894" y="1190154"/>
                  <a:pt x="324868" y="1049232"/>
                  <a:pt x="411180" y="891994"/>
                </a:cubicBezTo>
                <a:cubicBezTo>
                  <a:pt x="449016" y="822990"/>
                  <a:pt x="482437" y="749906"/>
                  <a:pt x="515651" y="679353"/>
                </a:cubicBezTo>
                <a:cubicBezTo>
                  <a:pt x="565614" y="561761"/>
                  <a:pt x="625921" y="448776"/>
                  <a:pt x="695810" y="341677"/>
                </a:cubicBezTo>
                <a:cubicBezTo>
                  <a:pt x="980412" y="-66211"/>
                  <a:pt x="1274479" y="26214"/>
                  <a:pt x="1616362" y="132368"/>
                </a:cubicBezTo>
                <a:cubicBezTo>
                  <a:pt x="1769679" y="182031"/>
                  <a:pt x="1921980" y="129703"/>
                  <a:pt x="2084435" y="76332"/>
                </a:cubicBezTo>
                <a:cubicBezTo>
                  <a:pt x="2211748" y="34550"/>
                  <a:pt x="2341800" y="-8193"/>
                  <a:pt x="2470868" y="1351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2DA9FFC2-F20C-D6EC-A654-F8737D3CC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201B53-7DA0-3C19-86B3-ABC43C99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Technical </a:t>
            </a:r>
            <a:r>
              <a:rPr lang="en-US" dirty="0" err="1"/>
              <a:t>seo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36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3207-AA23-64CF-F26C-D7DEF22F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8" y="375312"/>
            <a:ext cx="5060194" cy="1586784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strength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904A5F63-F532-DE7A-56DE-75290E6ED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3E923D-2DB9-4993-BFC0-8766A31A0849}"/>
              </a:ext>
            </a:extLst>
          </p:cNvPr>
          <p:cNvSpPr txBox="1"/>
          <p:nvPr/>
        </p:nvSpPr>
        <p:spPr>
          <a:xfrm>
            <a:off x="827698" y="1756881"/>
            <a:ext cx="102170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Strong backlink profiles.</a:t>
            </a:r>
            <a:endParaRPr lang="en-IN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Huge followers on social media.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100% unique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Rank on the top of the page.</a:t>
            </a:r>
          </a:p>
        </p:txBody>
      </p:sp>
    </p:spTree>
    <p:extLst>
      <p:ext uri="{BB962C8B-B14F-4D97-AF65-F5344CB8AC3E}">
        <p14:creationId xmlns:p14="http://schemas.microsoft.com/office/powerpoint/2010/main" val="119413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80E63-6FD6-F74B-A44E-FCE50D35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CE2B3D-1701-EE89-B6EA-65B668A3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8" y="375312"/>
            <a:ext cx="5060194" cy="1586784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weakness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5A81DC7C-113C-C6AD-6D15-DDCCA4A410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40483-05A5-71A5-D6A9-2E40B360BADF}"/>
              </a:ext>
            </a:extLst>
          </p:cNvPr>
          <p:cNvSpPr txBox="1"/>
          <p:nvPr/>
        </p:nvSpPr>
        <p:spPr>
          <a:xfrm>
            <a:off x="827699" y="1756881"/>
            <a:ext cx="59737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Low page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No mobile friendly.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Poor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ux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Not good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url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2D755-4A94-B844-D359-2105332AC798}"/>
              </a:ext>
            </a:extLst>
          </p:cNvPr>
          <p:cNvSpPr txBox="1"/>
          <p:nvPr/>
        </p:nvSpPr>
        <p:spPr>
          <a:xfrm>
            <a:off x="5887892" y="1756881"/>
            <a:ext cx="60977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Low sharing &amp;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Lower brand recall globally.</a:t>
            </a:r>
          </a:p>
        </p:txBody>
      </p:sp>
    </p:spTree>
    <p:extLst>
      <p:ext uri="{BB962C8B-B14F-4D97-AF65-F5344CB8AC3E}">
        <p14:creationId xmlns:p14="http://schemas.microsoft.com/office/powerpoint/2010/main" val="383733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7F36D-B07C-5C69-20C9-4AC7AA1E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A31C68-998C-08EB-19CF-E3503C97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8" y="375312"/>
            <a:ext cx="5060194" cy="1586784"/>
          </a:xfr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opporturnities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4EA03DCA-F48A-A47D-AA48-7626A7B26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76877-0327-4A3B-85CA-977BFB311901}"/>
              </a:ext>
            </a:extLst>
          </p:cNvPr>
          <p:cNvSpPr txBox="1"/>
          <p:nvPr/>
        </p:nvSpPr>
        <p:spPr>
          <a:xfrm>
            <a:off x="827698" y="1756881"/>
            <a:ext cx="10217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DE013-8B29-DBF5-6666-EE86AD744AF7}"/>
              </a:ext>
            </a:extLst>
          </p:cNvPr>
          <p:cNvSpPr txBox="1"/>
          <p:nvPr/>
        </p:nvSpPr>
        <p:spPr>
          <a:xfrm>
            <a:off x="895268" y="1864602"/>
            <a:ext cx="84028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Offline webinars Upload on social media.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Off page </a:t>
            </a:r>
            <a:r>
              <a:rPr lang="en-US" sz="2400" b="1" dirty="0" err="1">
                <a:solidFill>
                  <a:schemeClr val="bg2">
                    <a:lumMod val="90000"/>
                  </a:schemeClr>
                </a:solidFill>
              </a:rPr>
              <a:t>seo</a:t>
            </a:r>
            <a:endParaRPr lang="en-US" sz="2400" b="1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Target a  keywords 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1015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8CCDE-E7F3-0996-05CD-13D0B41FF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8B5736-8A4C-E7B1-EF7B-670AE40B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8" y="375312"/>
            <a:ext cx="5060194" cy="1586784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threats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A57B72F-F087-9F96-A477-A817BD8298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2EA19-FC9D-FDF2-654D-3F365B3F3BD6}"/>
              </a:ext>
            </a:extLst>
          </p:cNvPr>
          <p:cNvSpPr txBox="1"/>
          <p:nvPr/>
        </p:nvSpPr>
        <p:spPr>
          <a:xfrm>
            <a:off x="827698" y="1756881"/>
            <a:ext cx="10217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62F3A-4BAC-9EB5-E8D0-700D64555730}"/>
              </a:ext>
            </a:extLst>
          </p:cNvPr>
          <p:cNvSpPr txBox="1"/>
          <p:nvPr/>
        </p:nvSpPr>
        <p:spPr>
          <a:xfrm>
            <a:off x="827698" y="1864602"/>
            <a:ext cx="101348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Intense competition from TCS, Infosys, Wipro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Higer brand recall globally.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6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5F23ED1-B5BA-E0AF-8237-0E9121FD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547" y="0"/>
            <a:ext cx="7602453" cy="6858000"/>
          </a:xfrm>
        </p:spPr>
        <p:txBody>
          <a:bodyPr lIns="1920240"/>
          <a:lstStyle/>
          <a:p>
            <a:r>
              <a:rPr lang="en-US" dirty="0"/>
              <a:t>Keyword</a:t>
            </a:r>
            <a:br>
              <a:rPr lang="en-US" dirty="0"/>
            </a:br>
            <a:r>
              <a:rPr lang="en-US" dirty="0"/>
              <a:t>       research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094DE2-18BB-C923-61DE-6B429B14C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5008" t="16408" b="21517"/>
          <a:stretch/>
        </p:blipFill>
        <p:spPr>
          <a:xfrm rot="16200000">
            <a:off x="7234026" y="1900027"/>
            <a:ext cx="3057947" cy="6858000"/>
          </a:xfrm>
          <a:custGeom>
            <a:avLst/>
            <a:gdLst>
              <a:gd name="connsiteX0" fmla="*/ 0 w 7652086"/>
              <a:gd name="connsiteY0" fmla="*/ 0 h 6858000"/>
              <a:gd name="connsiteX1" fmla="*/ 7652086 w 7652086"/>
              <a:gd name="connsiteY1" fmla="*/ 0 h 6858000"/>
              <a:gd name="connsiteX2" fmla="*/ 7652086 w 7652086"/>
              <a:gd name="connsiteY2" fmla="*/ 6858000 h 6858000"/>
              <a:gd name="connsiteX3" fmla="*/ 0 w 76520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2086" h="6858000">
                <a:moveTo>
                  <a:pt x="0" y="0"/>
                </a:moveTo>
                <a:lnTo>
                  <a:pt x="7652086" y="0"/>
                </a:lnTo>
                <a:lnTo>
                  <a:pt x="765208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902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E9D95-F515-CDD6-785C-A1DE0E1F0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E997B7-3174-AEDF-E6B5-6DACA44D7E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0F9E7A-8FB6-D9FA-E530-1E4E486149ED}"/>
              </a:ext>
            </a:extLst>
          </p:cNvPr>
          <p:cNvSpPr txBox="1"/>
          <p:nvPr/>
        </p:nvSpPr>
        <p:spPr>
          <a:xfrm>
            <a:off x="0" y="0"/>
            <a:ext cx="4613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NETWORK SERVICE</a:t>
            </a:r>
            <a:endParaRPr lang="en-IN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13C18E-3AEA-5816-BA47-649C59C8F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59166"/>
              </p:ext>
            </p:extLst>
          </p:nvPr>
        </p:nvGraphicFramePr>
        <p:xfrm>
          <a:off x="616450" y="719665"/>
          <a:ext cx="10654302" cy="59010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1434">
                  <a:extLst>
                    <a:ext uri="{9D8B030D-6E8A-4147-A177-3AD203B41FA5}">
                      <a16:colId xmlns:a16="http://schemas.microsoft.com/office/drawing/2014/main" val="3376969470"/>
                    </a:ext>
                  </a:extLst>
                </a:gridCol>
                <a:gridCol w="3551434">
                  <a:extLst>
                    <a:ext uri="{9D8B030D-6E8A-4147-A177-3AD203B41FA5}">
                      <a16:colId xmlns:a16="http://schemas.microsoft.com/office/drawing/2014/main" val="2773692550"/>
                    </a:ext>
                  </a:extLst>
                </a:gridCol>
                <a:gridCol w="3551434">
                  <a:extLst>
                    <a:ext uri="{9D8B030D-6E8A-4147-A177-3AD203B41FA5}">
                      <a16:colId xmlns:a16="http://schemas.microsoft.com/office/drawing/2014/main" val="3485077314"/>
                    </a:ext>
                  </a:extLst>
                </a:gridCol>
              </a:tblGrid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  <a:latin typeface="Arial Black" panose="020B0A04020102020204" pitchFamily="34" charset="0"/>
                        </a:rPr>
                        <a:t>KEYWORD</a:t>
                      </a:r>
                      <a:endParaRPr lang="en-IN" b="1" dirty="0">
                        <a:solidFill>
                          <a:schemeClr val="accent3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  <a:latin typeface="Arial Black" panose="020B0A04020102020204" pitchFamily="34" charset="0"/>
                        </a:rPr>
                        <a:t>DIFFICULTY</a:t>
                      </a:r>
                      <a:endParaRPr lang="en-IN" b="1" dirty="0">
                        <a:solidFill>
                          <a:schemeClr val="accent3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  <a:latin typeface="Arial Black" panose="020B0A04020102020204" pitchFamily="34" charset="0"/>
                        </a:rPr>
                        <a:t>TYPE</a:t>
                      </a:r>
                      <a:endParaRPr lang="en-IN" b="1" dirty="0">
                        <a:solidFill>
                          <a:schemeClr val="accent3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393783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network services providers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Transactional / Navigational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48118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Tech Mahindra network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Navigational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94809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Business network solutions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Transactional / Informational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038900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What are network services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31429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Cloud network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12803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business services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9291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network automation solutions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Transactional / Informational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558157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it consulting services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Transactional / Informational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112476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digital services provider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Transactional / Navigational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751868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5g network deployment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000000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telecom solutions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18265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digital transformation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02858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network services   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045898"/>
                  </a:ext>
                </a:extLst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5g solutions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low</a:t>
                      </a:r>
                      <a:endParaRPr lang="en-IN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853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82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8BF12-99EC-3528-1178-903270CD1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E642-C7E3-C955-B402-686D38D7C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94802-3C40-54C9-1309-FC951479A4E2}"/>
              </a:ext>
            </a:extLst>
          </p:cNvPr>
          <p:cNvSpPr txBox="1"/>
          <p:nvPr/>
        </p:nvSpPr>
        <p:spPr>
          <a:xfrm>
            <a:off x="0" y="0"/>
            <a:ext cx="4613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TESTING SERVICE</a:t>
            </a:r>
            <a:endParaRPr lang="en-IN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9083BF-5B6B-63B5-A2AF-A45F629C3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825295"/>
              </p:ext>
            </p:extLst>
          </p:nvPr>
        </p:nvGraphicFramePr>
        <p:xfrm>
          <a:off x="606175" y="719191"/>
          <a:ext cx="10664577" cy="56446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4859">
                  <a:extLst>
                    <a:ext uri="{9D8B030D-6E8A-4147-A177-3AD203B41FA5}">
                      <a16:colId xmlns:a16="http://schemas.microsoft.com/office/drawing/2014/main" val="3376969470"/>
                    </a:ext>
                  </a:extLst>
                </a:gridCol>
                <a:gridCol w="3554859">
                  <a:extLst>
                    <a:ext uri="{9D8B030D-6E8A-4147-A177-3AD203B41FA5}">
                      <a16:colId xmlns:a16="http://schemas.microsoft.com/office/drawing/2014/main" val="2773692550"/>
                    </a:ext>
                  </a:extLst>
                </a:gridCol>
                <a:gridCol w="3554859">
                  <a:extLst>
                    <a:ext uri="{9D8B030D-6E8A-4147-A177-3AD203B41FA5}">
                      <a16:colId xmlns:a16="http://schemas.microsoft.com/office/drawing/2014/main" val="3485077314"/>
                    </a:ext>
                  </a:extLst>
                </a:gridCol>
              </a:tblGrid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  <a:latin typeface="Arial Black" panose="020B0A04020102020204" pitchFamily="34" charset="0"/>
                        </a:rPr>
                        <a:t>KEYWORD</a:t>
                      </a:r>
                      <a:endParaRPr lang="en-IN" b="1" dirty="0">
                        <a:solidFill>
                          <a:schemeClr val="accent3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  <a:latin typeface="Arial Black" panose="020B0A04020102020204" pitchFamily="34" charset="0"/>
                        </a:rPr>
                        <a:t>DIFFICULTY</a:t>
                      </a:r>
                      <a:endParaRPr lang="en-IN" b="1" dirty="0">
                        <a:solidFill>
                          <a:schemeClr val="accent3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  <a:latin typeface="Arial Black" panose="020B0A04020102020204" pitchFamily="34" charset="0"/>
                        </a:rPr>
                        <a:t>TYPE</a:t>
                      </a:r>
                      <a:endParaRPr lang="en-IN" b="1" dirty="0">
                        <a:solidFill>
                          <a:schemeClr val="accent3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393783"/>
                  </a:ext>
                </a:extLst>
              </a:tr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performance testing services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48118"/>
                  </a:ext>
                </a:extLst>
              </a:tr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ai software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94809"/>
                  </a:ext>
                </a:extLst>
              </a:tr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mobile app performance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038900"/>
                  </a:ext>
                </a:extLst>
              </a:tr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ai for software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31429"/>
                  </a:ext>
                </a:extLst>
              </a:tr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ai automated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12803"/>
                  </a:ext>
                </a:extLst>
              </a:tr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cloud performance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9291"/>
                  </a:ext>
                </a:extLst>
              </a:tr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machine learning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558157"/>
                  </a:ext>
                </a:extLst>
              </a:tr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cloud migration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112476"/>
                  </a:ext>
                </a:extLst>
              </a:tr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cloud based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751868"/>
                  </a:ext>
                </a:extLst>
              </a:tr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cloud automation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chemeClr val="tx2"/>
                          </a:solidFill>
                        </a:rPr>
                        <a:t>low</a:t>
                      </a:r>
                      <a:endParaRPr lang="en-IN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000000"/>
                  </a:ext>
                </a:extLst>
              </a:tr>
              <a:tr h="47038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cloud software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 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Informational / Transactional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18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48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1F476D-2CAC-B7E5-406F-3D18808E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42C6459-9062-55D1-DAB4-07C4DD33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547" y="0"/>
            <a:ext cx="7602453" cy="6858000"/>
          </a:xfrm>
        </p:spPr>
        <p:txBody>
          <a:bodyPr lIns="1920240"/>
          <a:lstStyle/>
          <a:p>
            <a:r>
              <a:rPr lang="en-US" dirty="0"/>
              <a:t>On page </a:t>
            </a:r>
            <a:r>
              <a:rPr lang="en-US" dirty="0" err="1"/>
              <a:t>seo</a:t>
            </a:r>
            <a:r>
              <a:rPr lang="en-US" dirty="0"/>
              <a:t> audit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EF28B34-5F6F-D105-4A1C-B2EA1AB8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5008" t="16408" b="21517"/>
          <a:stretch/>
        </p:blipFill>
        <p:spPr>
          <a:xfrm rot="16200000">
            <a:off x="7234026" y="1900027"/>
            <a:ext cx="3057947" cy="6858000"/>
          </a:xfrm>
          <a:custGeom>
            <a:avLst/>
            <a:gdLst>
              <a:gd name="connsiteX0" fmla="*/ 0 w 7652086"/>
              <a:gd name="connsiteY0" fmla="*/ 0 h 6858000"/>
              <a:gd name="connsiteX1" fmla="*/ 7652086 w 7652086"/>
              <a:gd name="connsiteY1" fmla="*/ 0 h 6858000"/>
              <a:gd name="connsiteX2" fmla="*/ 7652086 w 7652086"/>
              <a:gd name="connsiteY2" fmla="*/ 6858000 h 6858000"/>
              <a:gd name="connsiteX3" fmla="*/ 0 w 76520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2086" h="6858000">
                <a:moveTo>
                  <a:pt x="0" y="0"/>
                </a:moveTo>
                <a:lnTo>
                  <a:pt x="7652086" y="0"/>
                </a:lnTo>
                <a:lnTo>
                  <a:pt x="765208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88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82E11-1D63-A61A-D418-D23B1FAA4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F20FB3-C721-2CF2-7758-8BD2577267E8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network service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3C2BD-4068-8EDE-90B0-236067975C6C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Title tag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9AB6B4-87B1-EDDC-E219-B2820023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08" y="2769122"/>
            <a:ext cx="62198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0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65967-68B4-33B5-9F91-E822910BC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DC1E7-99DA-52F0-96F3-5D610B3698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C76AC-BCD1-7EAB-4AE9-767B36C132C5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network service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37499-27E5-9C7C-26F0-5023A773BC21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Description tag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59BD0-1249-8D1D-F7DF-C1874815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105150"/>
            <a:ext cx="47625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325DF-0051-92CB-62EA-DF4102EC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558" y="4067282"/>
            <a:ext cx="8534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F26C8D2-5285-B290-FE68-8317F808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7" y="173623"/>
            <a:ext cx="6141006" cy="864068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IN" dirty="0"/>
              <a:t>CRAWLING &amp; INDEXING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7E1A8-2473-11AD-9301-A7A844FFC5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CA6ECA8E-132A-32DF-6E9D-90B02A78E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1A25EDC-3970-1F6A-E84D-1F074EE9B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EC8208CF-5B24-2EFD-2922-7F5E6750969B}"/>
              </a:ext>
            </a:extLst>
          </p:cNvPr>
          <p:cNvSpPr txBox="1">
            <a:spLocks/>
          </p:cNvSpPr>
          <p:nvPr/>
        </p:nvSpPr>
        <p:spPr>
          <a:xfrm>
            <a:off x="895268" y="942472"/>
            <a:ext cx="6141006" cy="864068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spc="100" baseline="0">
                <a:solidFill>
                  <a:schemeClr val="bg1"/>
                </a:solidFill>
                <a:latin typeface="+mj-lt"/>
                <a:ea typeface="Source Sans Pro Black" panose="020B0503030403020204" pitchFamily="34" charset="0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Robots.txt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FB15BD-BC8A-C8E8-FF6C-8F3E0069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14" y="1705510"/>
            <a:ext cx="5718772" cy="5152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D20888-C0D6-D2F6-10FB-03D8B0A41C25}"/>
              </a:ext>
            </a:extLst>
          </p:cNvPr>
          <p:cNvSpPr txBox="1"/>
          <p:nvPr/>
        </p:nvSpPr>
        <p:spPr>
          <a:xfrm>
            <a:off x="6901132" y="2390723"/>
            <a:ext cx="5262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https://www.techmahindra.com/robots.txt</a:t>
            </a:r>
          </a:p>
        </p:txBody>
      </p:sp>
    </p:spTree>
    <p:extLst>
      <p:ext uri="{BB962C8B-B14F-4D97-AF65-F5344CB8AC3E}">
        <p14:creationId xmlns:p14="http://schemas.microsoft.com/office/powerpoint/2010/main" val="33694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93C9E-211E-7049-2809-87C6591F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F3CD3-0BBC-D7D4-FE3B-9815B7352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3862E-E64B-519A-0491-5E84674D6CE1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network service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0B0C0-310C-31DA-04DD-331CFD3A86D1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Keywords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A1BE4-0DCE-8F2D-1B1D-E32DE066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2235722"/>
            <a:ext cx="10506075" cy="1495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091DF4-B868-F5D4-386E-CAFC86C3F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4354038"/>
            <a:ext cx="10591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99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D28A5-98EE-9508-C62A-ED3D5A93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273117-5FDE-833C-616B-10C6EB418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5E86C-3381-5D24-D633-CD3C16AD8D6A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network service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F6FA3D-BCB8-11B7-E005-8177257F6919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Heading Tag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426DF-C1AC-25E0-D970-EB5C4776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063" y="2962275"/>
            <a:ext cx="43053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0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85454-0247-1EBB-FCC4-1076C7CD2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2227E-16B5-C6A7-0381-234B96C7D4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266488-5F90-7E4A-6610-E2280B39D0DE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network service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C139E8-0D1F-5E2B-C72C-6FBBB8850D18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Internal Links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68E2B-FFFA-5662-622A-8A6DBA930325}"/>
              </a:ext>
            </a:extLst>
          </p:cNvPr>
          <p:cNvSpPr txBox="1"/>
          <p:nvPr/>
        </p:nvSpPr>
        <p:spPr>
          <a:xfrm>
            <a:off x="729464" y="4083124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External Links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636DE6-3588-EA49-A328-8DBC7197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5003904"/>
            <a:ext cx="8362950" cy="819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A85B7-776B-3BDD-F7C7-B54176DEB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675" y="2774876"/>
            <a:ext cx="8153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4817E-3507-FC16-8404-9971FC82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17742-4EA4-74CE-54AB-22CDCF4026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2FB71-FD59-4994-8516-626926158CF2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network service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21EE2F-901D-15A8-9F7A-430A128EADCD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Canonical Tag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C9567-F34D-6AE2-69EF-77A698F7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2" y="2914650"/>
            <a:ext cx="74580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87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0A02-77D1-7183-E57C-A09D77759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8AAE4-7F29-2922-0DD3-A216A330E2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4D6B68-6F34-62BE-2262-DF15F82C5FA2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network service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086BD-84F0-990B-BA09-B4F0F61B2C8D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Robot.txt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3F311-9BAE-CE33-C3E1-1CE79083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3052762"/>
            <a:ext cx="59817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E2404-9417-06EE-2359-A22191FB7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94400-E68B-08CF-472E-EE0CD7780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2545-85B5-A2BA-AB80-C835A70C60AA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network service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93E94-BA0C-7A04-110D-8CC18C20B581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Sitemap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CF099-4BDF-A96F-95A2-D0C157E8C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462" y="2986087"/>
            <a:ext cx="63150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11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49B93-9EF8-0451-5F71-808720D0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CD6CE-301F-E283-9FCF-E6778C7F18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14E5CA-883C-7EEB-0347-4D2182273A05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network service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F440B-0F41-6D44-5580-FC5BDEF0D18F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Open Graph Meta Tag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23B14-CB89-1176-FBAC-1E012737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2732839"/>
            <a:ext cx="75628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2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4DC49-DA16-88D7-3953-C1BC1F2D7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0D8EBA-1ABE-30D8-09C0-3B1CC37D58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BE627-1E25-FE11-B209-9277F28EFB3C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network service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56D25C-742E-27D8-3D05-C1A5A4F1D64F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Twitter Card Meta Tag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B1E86-808E-44B4-16E9-EF47349D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7" y="2597672"/>
            <a:ext cx="5305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1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937F-4644-1443-2D15-9F0AE6CF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AE930-1DBD-89A9-6039-39F1793994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EACC6-DEEF-FB2B-4459-5408A7D86CB1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network service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A3A4C-7AF5-5DFC-537C-18239CB6720F}"/>
              </a:ext>
            </a:extLst>
          </p:cNvPr>
          <p:cNvSpPr txBox="1"/>
          <p:nvPr/>
        </p:nvSpPr>
        <p:spPr>
          <a:xfrm>
            <a:off x="421240" y="1664414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Image Optimization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03953-A671-03F0-78AC-6C41897D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78" y="1098482"/>
            <a:ext cx="7389922" cy="57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1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1D71F5-54B9-969F-4F9E-6C5E1E0D9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4CA787A-22EB-398D-A9ED-835A4676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547" y="0"/>
            <a:ext cx="7602453" cy="6858000"/>
          </a:xfrm>
        </p:spPr>
        <p:txBody>
          <a:bodyPr lIns="1920240"/>
          <a:lstStyle/>
          <a:p>
            <a:r>
              <a:rPr lang="en-US" dirty="0"/>
              <a:t>2. Testing services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0CB6C8-3B44-899F-D43F-4C877735A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5008" t="16408" b="21517"/>
          <a:stretch/>
        </p:blipFill>
        <p:spPr>
          <a:xfrm rot="16200000">
            <a:off x="7234026" y="1900027"/>
            <a:ext cx="3057947" cy="6858000"/>
          </a:xfrm>
          <a:custGeom>
            <a:avLst/>
            <a:gdLst>
              <a:gd name="connsiteX0" fmla="*/ 0 w 7652086"/>
              <a:gd name="connsiteY0" fmla="*/ 0 h 6858000"/>
              <a:gd name="connsiteX1" fmla="*/ 7652086 w 7652086"/>
              <a:gd name="connsiteY1" fmla="*/ 0 h 6858000"/>
              <a:gd name="connsiteX2" fmla="*/ 7652086 w 7652086"/>
              <a:gd name="connsiteY2" fmla="*/ 6858000 h 6858000"/>
              <a:gd name="connsiteX3" fmla="*/ 0 w 76520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2086" h="6858000">
                <a:moveTo>
                  <a:pt x="0" y="0"/>
                </a:moveTo>
                <a:lnTo>
                  <a:pt x="7652086" y="0"/>
                </a:lnTo>
                <a:lnTo>
                  <a:pt x="765208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058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D15BA-D279-8D34-55F0-D445B165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B2D7C-F8D0-AECA-A39E-9EB9E54638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DE383E26-05B8-5BC3-9FFD-245FC35C3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0FCE0EA-5261-063C-D6F3-801FE3009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E8D57298-1773-A279-7B7B-D7E8BA0AFFCA}"/>
              </a:ext>
            </a:extLst>
          </p:cNvPr>
          <p:cNvSpPr txBox="1">
            <a:spLocks/>
          </p:cNvSpPr>
          <p:nvPr/>
        </p:nvSpPr>
        <p:spPr>
          <a:xfrm>
            <a:off x="895268" y="322933"/>
            <a:ext cx="6141006" cy="864068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spc="100" baseline="0">
                <a:solidFill>
                  <a:schemeClr val="bg1"/>
                </a:solidFill>
                <a:latin typeface="+mj-lt"/>
                <a:ea typeface="Source Sans Pro Black" panose="020B0503030403020204" pitchFamily="34" charset="0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Xml sitemap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E297F4-2F4E-06FA-04BC-E4924745C4FB}"/>
              </a:ext>
            </a:extLst>
          </p:cNvPr>
          <p:cNvSpPr txBox="1"/>
          <p:nvPr/>
        </p:nvSpPr>
        <p:spPr>
          <a:xfrm>
            <a:off x="2979505" y="1609887"/>
            <a:ext cx="5372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https://www.techmahindra.com/sitemap.xml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6DDE3-D0D1-6CD6-2236-50687108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" y="2533650"/>
            <a:ext cx="12192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1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9A8E2-17BE-C2E4-92D1-6E81A513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C54AB-748F-E911-82E7-90231CB5AB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0F8C2-286E-3192-3289-887A83C0251D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Testing Services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FB4AA1-B66B-6381-CBE6-83F22E3CB599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Title Tags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02402-7802-B31A-49DC-51BA4EA5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12" y="2943225"/>
            <a:ext cx="72675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6CE9D-8515-E2E1-C06D-EDB74E288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C39B0-E0EC-65C3-59A7-6D71EF195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C08DF-833B-28F9-2C7A-2E0F28E8C645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Testing Services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184F95-C3CE-4DA6-D2D8-5B479FBDB9FF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Description Tags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18BB1-1796-01C9-5A0E-81912CCC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90" y="2627575"/>
            <a:ext cx="4181475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EED32-1CD5-B764-4FAC-BC5710C0B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959" y="3818530"/>
            <a:ext cx="92678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8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F07AE-D6C2-4377-E8F2-1D4207FAC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6D6E8-9826-6B6D-C635-384B82C84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8AE65-4D8A-B55B-E102-567C95CE1384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Testing Services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6BD72-49BB-8CEF-06A1-978899CFA93A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Canonical Tags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9364-4887-D9AC-3303-358C32C92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87" y="2900362"/>
            <a:ext cx="73628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1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4A8A5-2432-FCE9-DBF7-83CC3D288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DD69C-3F77-A2E0-7A21-572613AF3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D6F192-9D93-7C38-196B-D472B8C6DADA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Testing Services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349E7-9978-6771-4EEB-16A2FBF5249C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3"/>
                </a:solidFill>
                <a:latin typeface="Berlin Sans FB Demi" panose="020E0802020502020306" pitchFamily="34" charset="0"/>
              </a:rPr>
              <a:t>Robot.Txt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933B4-9176-1394-2671-45E9594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66" y="2827600"/>
            <a:ext cx="58197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76DD8-EA22-A8EB-79EB-C7880EBC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589B4-0AC2-031F-E891-3A033BDC63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2DA91-DFD2-95CA-8097-5D09312ADC4C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Testing Services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90F56-FE8B-2DAE-819C-CA3932F4867D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Sitemap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85CDB-EF7F-B74D-F407-072463F27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562" y="2732839"/>
            <a:ext cx="6238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1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B378-87D2-ED6B-BD6F-CB758B57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E1547-1C14-2F01-C553-986196372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84A621-6922-85E3-F3EB-37CB79C39FDD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Testing Services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ACFF2-E244-51A6-5824-2EE0E3419D47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Open Graph Meta Tags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99B80-7239-E248-C747-32B9FAF4D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2357437"/>
            <a:ext cx="69913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4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90C2-EFAC-C5B3-899F-1DB9CC270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9DF552-4C53-07F3-E05A-3B1C76F94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EA3AD4-0D82-2E6B-A553-B697917E001C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Testing Services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AE08C1-6546-87D6-CDF8-DFFA1EEFDDEC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Twitter Card Meta Tags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37D3E-1215-C19E-F7B6-AD5BAF35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2257425"/>
            <a:ext cx="49720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2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86C5-1A1C-6520-65BE-A7771A3A3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22D33C-D6E2-6C4F-8E68-7575F1DF44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4955A-86A9-9A1B-ABE5-0F931CE7C513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Testing Services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6512C-F4E2-5D7E-26AC-08F2332DF5B4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Image Optimization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CB93E-F6ED-6D6E-6D55-61C9057B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098482"/>
            <a:ext cx="7162800" cy="57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4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A4D91-1ECD-4F28-1868-A7D3A02D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42F4A-B538-FF4E-0D55-C931AB1AB2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F4C997-AFA0-AF3F-56D6-82C5D8755C53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Testing Services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98E0AF-F3FA-1B65-A5F3-60F8E9B86B1A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Keywords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0894C-B307-BC80-EE7D-C28118BA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94" y="2210592"/>
            <a:ext cx="10658475" cy="98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5E352-E275-FD09-B425-581769CF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69" y="3191667"/>
            <a:ext cx="10668000" cy="2657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AFC6D7-8CC9-A436-14C6-9DE8FAC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69" y="5820567"/>
            <a:ext cx="106394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7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8E6D5-888C-9599-5E72-497358AD7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FAC79-7823-56A2-FD5D-5F3EF37EA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C819D-9F04-F7E3-6627-516F503E4058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Testing Services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4CDBD-D1C0-3C2A-868F-274703733015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Internal Links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32E1C-91ED-2BB2-CD4F-3623D0CA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12" y="2522800"/>
            <a:ext cx="8486775" cy="638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A9E15-A061-2E14-CD45-F3A92A4CEE37}"/>
              </a:ext>
            </a:extLst>
          </p:cNvPr>
          <p:cNvSpPr txBox="1"/>
          <p:nvPr/>
        </p:nvSpPr>
        <p:spPr>
          <a:xfrm>
            <a:off x="729465" y="3449616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External Links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8C6664-9942-EB51-EE2A-DD588E847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12" y="4470864"/>
            <a:ext cx="813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6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7BBDFB-0006-30B4-B467-6E27351F6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241EA-C97F-DBE8-F6CF-AFB5530FC3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ACCBADFF-6BB6-CE70-0177-A0F8229CD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F7FBE0-CB74-2AAE-1F83-29B23DF0F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1C73BD31-8F13-703E-77DC-D5E6CA8AFF72}"/>
              </a:ext>
            </a:extLst>
          </p:cNvPr>
          <p:cNvSpPr txBox="1">
            <a:spLocks/>
          </p:cNvSpPr>
          <p:nvPr/>
        </p:nvSpPr>
        <p:spPr>
          <a:xfrm>
            <a:off x="895268" y="322933"/>
            <a:ext cx="6141006" cy="864068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spc="100" baseline="0">
                <a:solidFill>
                  <a:schemeClr val="bg1"/>
                </a:solidFill>
                <a:latin typeface="+mj-lt"/>
                <a:ea typeface="Source Sans Pro Black" panose="020B0503030403020204" pitchFamily="34" charset="0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Canonical tag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CF331-9FB7-A358-D4AD-A43DC802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68" y="1626153"/>
            <a:ext cx="6800850" cy="2619375"/>
          </a:xfrm>
          <a:prstGeom prst="rect">
            <a:avLst/>
          </a:prstGeom>
        </p:spPr>
      </p:pic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DFFEF8D3-DA5E-3E72-6315-2BF9DF64D0DA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6954" y="4530903"/>
            <a:ext cx="9591042" cy="1731001"/>
          </a:xfrm>
        </p:spPr>
        <p:txBody>
          <a:bodyPr/>
          <a:lstStyle/>
          <a:p>
            <a:r>
              <a:rPr lang="en-US" b="1" dirty="0"/>
              <a:t>Its shows </a:t>
            </a:r>
            <a:r>
              <a:rPr lang="en-US" b="1" dirty="0" err="1"/>
              <a:t>orginal</a:t>
            </a:r>
            <a:r>
              <a:rPr lang="en-US" b="1" dirty="0"/>
              <a:t> pages for duplicate.</a:t>
            </a:r>
          </a:p>
        </p:txBody>
      </p:sp>
    </p:spTree>
    <p:extLst>
      <p:ext uri="{BB962C8B-B14F-4D97-AF65-F5344CB8AC3E}">
        <p14:creationId xmlns:p14="http://schemas.microsoft.com/office/powerpoint/2010/main" val="20907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67BBD-1636-EA5A-6FCA-B0FC2FB9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69C13-EA89-837F-0187-204CEA8FC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93D69A-B3E6-3F7E-EC63-FA4151D79112}"/>
              </a:ext>
            </a:extLst>
          </p:cNvPr>
          <p:cNvSpPr txBox="1"/>
          <p:nvPr/>
        </p:nvSpPr>
        <p:spPr>
          <a:xfrm>
            <a:off x="0" y="513707"/>
            <a:ext cx="824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Tech </a:t>
            </a:r>
            <a:r>
              <a:rPr lang="en-US" sz="32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mahindra</a:t>
            </a:r>
            <a:r>
              <a:rPr lang="en-US" sz="32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– Testing Services</a:t>
            </a:r>
            <a:endParaRPr lang="en-IN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BFEE7-BE85-25FF-966A-00FCEDC7A6A1}"/>
              </a:ext>
            </a:extLst>
          </p:cNvPr>
          <p:cNvSpPr txBox="1"/>
          <p:nvPr/>
        </p:nvSpPr>
        <p:spPr>
          <a:xfrm>
            <a:off x="729465" y="1592495"/>
            <a:ext cx="578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Berlin Sans FB Demi" panose="020E0802020502020306" pitchFamily="34" charset="0"/>
              </a:rPr>
              <a:t>Heading Tags</a:t>
            </a:r>
            <a:endParaRPr lang="en-IN" sz="3600" b="1" dirty="0">
              <a:solidFill>
                <a:schemeClr val="accent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7FAD-E28C-CA79-2E20-84A14022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999" y="2868235"/>
            <a:ext cx="43719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0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D0B7C-8AFF-0971-8B87-071E9E1F30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07551B3-DCF9-E6A0-AC4D-A1CF74A1D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39413" y="5518358"/>
            <a:ext cx="4922532" cy="1339642"/>
          </a:xfrm>
          <a:custGeom>
            <a:avLst/>
            <a:gdLst>
              <a:gd name="connsiteX0" fmla="*/ 1194551 w 4922532"/>
              <a:gd name="connsiteY0" fmla="*/ 1329523 h 1339642"/>
              <a:gd name="connsiteX1" fmla="*/ 1293219 w 4922532"/>
              <a:gd name="connsiteY1" fmla="*/ 1339642 h 1339642"/>
              <a:gd name="connsiteX2" fmla="*/ 1094723 w 4922532"/>
              <a:gd name="connsiteY2" fmla="*/ 1339642 h 1339642"/>
              <a:gd name="connsiteX3" fmla="*/ 1112640 w 4922532"/>
              <a:gd name="connsiteY3" fmla="*/ 1335851 h 1339642"/>
              <a:gd name="connsiteX4" fmla="*/ 1194551 w 4922532"/>
              <a:gd name="connsiteY4" fmla="*/ 1329523 h 1339642"/>
              <a:gd name="connsiteX5" fmla="*/ 3345034 w 4922532"/>
              <a:gd name="connsiteY5" fmla="*/ 1313266 h 1339642"/>
              <a:gd name="connsiteX6" fmla="*/ 3543634 w 4922532"/>
              <a:gd name="connsiteY6" fmla="*/ 1335346 h 1339642"/>
              <a:gd name="connsiteX7" fmla="*/ 3553900 w 4922532"/>
              <a:gd name="connsiteY7" fmla="*/ 1339642 h 1339642"/>
              <a:gd name="connsiteX8" fmla="*/ 3198665 w 4922532"/>
              <a:gd name="connsiteY8" fmla="*/ 1339642 h 1339642"/>
              <a:gd name="connsiteX9" fmla="*/ 3241903 w 4922532"/>
              <a:gd name="connsiteY9" fmla="*/ 1328804 h 1339642"/>
              <a:gd name="connsiteX10" fmla="*/ 3345034 w 4922532"/>
              <a:gd name="connsiteY10" fmla="*/ 1313266 h 1339642"/>
              <a:gd name="connsiteX11" fmla="*/ 2284850 w 4922532"/>
              <a:gd name="connsiteY11" fmla="*/ 1271627 h 1339642"/>
              <a:gd name="connsiteX12" fmla="*/ 2621944 w 4922532"/>
              <a:gd name="connsiteY12" fmla="*/ 1337813 h 1339642"/>
              <a:gd name="connsiteX13" fmla="*/ 2627692 w 4922532"/>
              <a:gd name="connsiteY13" fmla="*/ 1339642 h 1339642"/>
              <a:gd name="connsiteX14" fmla="*/ 2478918 w 4922532"/>
              <a:gd name="connsiteY14" fmla="*/ 1339642 h 1339642"/>
              <a:gd name="connsiteX15" fmla="*/ 2447337 w 4922532"/>
              <a:gd name="connsiteY15" fmla="*/ 1330927 h 1339642"/>
              <a:gd name="connsiteX16" fmla="*/ 2291720 w 4922532"/>
              <a:gd name="connsiteY16" fmla="*/ 1314643 h 1339642"/>
              <a:gd name="connsiteX17" fmla="*/ 2200574 w 4922532"/>
              <a:gd name="connsiteY17" fmla="*/ 1332695 h 1339642"/>
              <a:gd name="connsiteX18" fmla="*/ 2184479 w 4922532"/>
              <a:gd name="connsiteY18" fmla="*/ 1339642 h 1339642"/>
              <a:gd name="connsiteX19" fmla="*/ 2091552 w 4922532"/>
              <a:gd name="connsiteY19" fmla="*/ 1339642 h 1339642"/>
              <a:gd name="connsiteX20" fmla="*/ 2133585 w 4922532"/>
              <a:gd name="connsiteY20" fmla="*/ 1313793 h 1339642"/>
              <a:gd name="connsiteX21" fmla="*/ 2284850 w 4922532"/>
              <a:gd name="connsiteY21" fmla="*/ 1271627 h 1339642"/>
              <a:gd name="connsiteX22" fmla="*/ 2273963 w 4922532"/>
              <a:gd name="connsiteY22" fmla="*/ 1130538 h 1339642"/>
              <a:gd name="connsiteX23" fmla="*/ 2627396 w 4922532"/>
              <a:gd name="connsiteY23" fmla="*/ 1199560 h 1339642"/>
              <a:gd name="connsiteX24" fmla="*/ 3052737 w 4922532"/>
              <a:gd name="connsiteY24" fmla="*/ 1252036 h 1339642"/>
              <a:gd name="connsiteX25" fmla="*/ 3795932 w 4922532"/>
              <a:gd name="connsiteY25" fmla="*/ 1327573 h 1339642"/>
              <a:gd name="connsiteX26" fmla="*/ 3806715 w 4922532"/>
              <a:gd name="connsiteY26" fmla="*/ 1339642 h 1339642"/>
              <a:gd name="connsiteX27" fmla="*/ 3741683 w 4922532"/>
              <a:gd name="connsiteY27" fmla="*/ 1339642 h 1339642"/>
              <a:gd name="connsiteX28" fmla="*/ 3728197 w 4922532"/>
              <a:gd name="connsiteY28" fmla="*/ 1326702 h 1339642"/>
              <a:gd name="connsiteX29" fmla="*/ 3067984 w 4922532"/>
              <a:gd name="connsiteY29" fmla="*/ 1297010 h 1339642"/>
              <a:gd name="connsiteX30" fmla="*/ 2614311 w 4922532"/>
              <a:gd name="connsiteY30" fmla="*/ 1244156 h 1339642"/>
              <a:gd name="connsiteX31" fmla="*/ 2281701 w 4922532"/>
              <a:gd name="connsiteY31" fmla="*/ 1177131 h 1339642"/>
              <a:gd name="connsiteX32" fmla="*/ 2091397 w 4922532"/>
              <a:gd name="connsiteY32" fmla="*/ 1245965 h 1339642"/>
              <a:gd name="connsiteX33" fmla="*/ 2022868 w 4922532"/>
              <a:gd name="connsiteY33" fmla="*/ 1307614 h 1339642"/>
              <a:gd name="connsiteX34" fmla="*/ 1996178 w 4922532"/>
              <a:gd name="connsiteY34" fmla="*/ 1339642 h 1339642"/>
              <a:gd name="connsiteX35" fmla="*/ 1936855 w 4922532"/>
              <a:gd name="connsiteY35" fmla="*/ 1339642 h 1339642"/>
              <a:gd name="connsiteX36" fmla="*/ 1989751 w 4922532"/>
              <a:gd name="connsiteY36" fmla="*/ 1274719 h 1339642"/>
              <a:gd name="connsiteX37" fmla="*/ 2062650 w 4922532"/>
              <a:gd name="connsiteY37" fmla="*/ 1207855 h 1339642"/>
              <a:gd name="connsiteX38" fmla="*/ 2273963 w 4922532"/>
              <a:gd name="connsiteY38" fmla="*/ 1130538 h 1339642"/>
              <a:gd name="connsiteX39" fmla="*/ 2260351 w 4922532"/>
              <a:gd name="connsiteY39" fmla="*/ 987304 h 1339642"/>
              <a:gd name="connsiteX40" fmla="*/ 2630480 w 4922532"/>
              <a:gd name="connsiteY40" fmla="*/ 1059654 h 1339642"/>
              <a:gd name="connsiteX41" fmla="*/ 3077150 w 4922532"/>
              <a:gd name="connsiteY41" fmla="*/ 1113952 h 1339642"/>
              <a:gd name="connsiteX42" fmla="*/ 3957662 w 4922532"/>
              <a:gd name="connsiteY42" fmla="*/ 1317159 h 1339642"/>
              <a:gd name="connsiteX43" fmla="*/ 3970831 w 4922532"/>
              <a:gd name="connsiteY43" fmla="*/ 1339642 h 1339642"/>
              <a:gd name="connsiteX44" fmla="*/ 3916741 w 4922532"/>
              <a:gd name="connsiteY44" fmla="*/ 1339642 h 1339642"/>
              <a:gd name="connsiteX45" fmla="*/ 3875549 w 4922532"/>
              <a:gd name="connsiteY45" fmla="*/ 1284344 h 1339642"/>
              <a:gd name="connsiteX46" fmla="*/ 3092596 w 4922532"/>
              <a:gd name="connsiteY46" fmla="*/ 1159505 h 1339642"/>
              <a:gd name="connsiteX47" fmla="*/ 2617378 w 4922532"/>
              <a:gd name="connsiteY47" fmla="*/ 1105245 h 1339642"/>
              <a:gd name="connsiteX48" fmla="*/ 2267974 w 4922532"/>
              <a:gd name="connsiteY48" fmla="*/ 1034933 h 1339642"/>
              <a:gd name="connsiteX49" fmla="*/ 2068504 w 4922532"/>
              <a:gd name="connsiteY49" fmla="*/ 1107786 h 1339642"/>
              <a:gd name="connsiteX50" fmla="*/ 1936972 w 4922532"/>
              <a:gd name="connsiteY50" fmla="*/ 1249383 h 1339642"/>
              <a:gd name="connsiteX51" fmla="*/ 1861098 w 4922532"/>
              <a:gd name="connsiteY51" fmla="*/ 1339642 h 1339642"/>
              <a:gd name="connsiteX52" fmla="*/ 1790043 w 4922532"/>
              <a:gd name="connsiteY52" fmla="*/ 1339642 h 1339642"/>
              <a:gd name="connsiteX53" fmla="*/ 1815271 w 4922532"/>
              <a:gd name="connsiteY53" fmla="*/ 1318077 h 1339642"/>
              <a:gd name="connsiteX54" fmla="*/ 1898027 w 4922532"/>
              <a:gd name="connsiteY54" fmla="*/ 1219285 h 1339642"/>
              <a:gd name="connsiteX55" fmla="*/ 2039317 w 4922532"/>
              <a:gd name="connsiteY55" fmla="*/ 1068554 h 1339642"/>
              <a:gd name="connsiteX56" fmla="*/ 2260351 w 4922532"/>
              <a:gd name="connsiteY56" fmla="*/ 987304 h 1339642"/>
              <a:gd name="connsiteX57" fmla="*/ 2249498 w 4922532"/>
              <a:gd name="connsiteY57" fmla="*/ 849842 h 1339642"/>
              <a:gd name="connsiteX58" fmla="*/ 2635933 w 4922532"/>
              <a:gd name="connsiteY58" fmla="*/ 924826 h 1339642"/>
              <a:gd name="connsiteX59" fmla="*/ 3104008 w 4922532"/>
              <a:gd name="connsiteY59" fmla="*/ 980860 h 1339642"/>
              <a:gd name="connsiteX60" fmla="*/ 4024556 w 4922532"/>
              <a:gd name="connsiteY60" fmla="*/ 1190166 h 1339642"/>
              <a:gd name="connsiteX61" fmla="*/ 4112982 w 4922532"/>
              <a:gd name="connsiteY61" fmla="*/ 1339642 h 1339642"/>
              <a:gd name="connsiteX62" fmla="*/ 4058035 w 4922532"/>
              <a:gd name="connsiteY62" fmla="*/ 1339642 h 1339642"/>
              <a:gd name="connsiteX63" fmla="*/ 3986028 w 4922532"/>
              <a:gd name="connsiteY63" fmla="*/ 1217558 h 1339642"/>
              <a:gd name="connsiteX64" fmla="*/ 3118477 w 4922532"/>
              <a:gd name="connsiteY64" fmla="*/ 1024466 h 1339642"/>
              <a:gd name="connsiteX65" fmla="*/ 2622070 w 4922532"/>
              <a:gd name="connsiteY65" fmla="*/ 968051 h 1339642"/>
              <a:gd name="connsiteX66" fmla="*/ 2256154 w 4922532"/>
              <a:gd name="connsiteY66" fmla="*/ 894932 h 1339642"/>
              <a:gd name="connsiteX67" fmla="*/ 2046606 w 4922532"/>
              <a:gd name="connsiteY67" fmla="*/ 971575 h 1339642"/>
              <a:gd name="connsiteX68" fmla="*/ 1908587 w 4922532"/>
              <a:gd name="connsiteY68" fmla="*/ 1120550 h 1339642"/>
              <a:gd name="connsiteX69" fmla="*/ 1697868 w 4922532"/>
              <a:gd name="connsiteY69" fmla="*/ 1311457 h 1339642"/>
              <a:gd name="connsiteX70" fmla="*/ 1356166 w 4922532"/>
              <a:gd name="connsiteY70" fmla="*/ 1293584 h 1339642"/>
              <a:gd name="connsiteX71" fmla="*/ 1133741 w 4922532"/>
              <a:gd name="connsiteY71" fmla="*/ 1254165 h 1339642"/>
              <a:gd name="connsiteX72" fmla="*/ 857441 w 4922532"/>
              <a:gd name="connsiteY72" fmla="*/ 1327395 h 1339642"/>
              <a:gd name="connsiteX73" fmla="*/ 841716 w 4922532"/>
              <a:gd name="connsiteY73" fmla="*/ 1339642 h 1339642"/>
              <a:gd name="connsiteX74" fmla="*/ 759940 w 4922532"/>
              <a:gd name="connsiteY74" fmla="*/ 1339642 h 1339642"/>
              <a:gd name="connsiteX75" fmla="*/ 819228 w 4922532"/>
              <a:gd name="connsiteY75" fmla="*/ 1296768 h 1339642"/>
              <a:gd name="connsiteX76" fmla="*/ 1132469 w 4922532"/>
              <a:gd name="connsiteY76" fmla="*/ 1208303 h 1339642"/>
              <a:gd name="connsiteX77" fmla="*/ 1367891 w 4922532"/>
              <a:gd name="connsiteY77" fmla="*/ 1249781 h 1339642"/>
              <a:gd name="connsiteX78" fmla="*/ 1680338 w 4922532"/>
              <a:gd name="connsiteY78" fmla="*/ 1269190 h 1339642"/>
              <a:gd name="connsiteX79" fmla="*/ 1871226 w 4922532"/>
              <a:gd name="connsiteY79" fmla="*/ 1093143 h 1339642"/>
              <a:gd name="connsiteX80" fmla="*/ 2019047 w 4922532"/>
              <a:gd name="connsiteY80" fmla="*/ 934996 h 1339642"/>
              <a:gd name="connsiteX81" fmla="*/ 2249498 w 4922532"/>
              <a:gd name="connsiteY81" fmla="*/ 849842 h 1339642"/>
              <a:gd name="connsiteX82" fmla="*/ 2242038 w 4922532"/>
              <a:gd name="connsiteY82" fmla="*/ 708261 h 1339642"/>
              <a:gd name="connsiteX83" fmla="*/ 2645045 w 4922532"/>
              <a:gd name="connsiteY83" fmla="*/ 785892 h 1339642"/>
              <a:gd name="connsiteX84" fmla="*/ 3134272 w 4922532"/>
              <a:gd name="connsiteY84" fmla="*/ 844119 h 1339642"/>
              <a:gd name="connsiteX85" fmla="*/ 4093531 w 4922532"/>
              <a:gd name="connsiteY85" fmla="*/ 1063228 h 1339642"/>
              <a:gd name="connsiteX86" fmla="*/ 4195185 w 4922532"/>
              <a:gd name="connsiteY86" fmla="*/ 1235076 h 1339642"/>
              <a:gd name="connsiteX87" fmla="*/ 4245154 w 4922532"/>
              <a:gd name="connsiteY87" fmla="*/ 1339642 h 1339642"/>
              <a:gd name="connsiteX88" fmla="*/ 4191584 w 4922532"/>
              <a:gd name="connsiteY88" fmla="*/ 1339642 h 1339642"/>
              <a:gd name="connsiteX89" fmla="*/ 4151859 w 4922532"/>
              <a:gd name="connsiteY89" fmla="*/ 1256536 h 1339642"/>
              <a:gd name="connsiteX90" fmla="*/ 4052484 w 4922532"/>
              <a:gd name="connsiteY90" fmla="*/ 1087889 h 1339642"/>
              <a:gd name="connsiteX91" fmla="*/ 3146390 w 4922532"/>
              <a:gd name="connsiteY91" fmla="*/ 885620 h 1339642"/>
              <a:gd name="connsiteX92" fmla="*/ 2629575 w 4922532"/>
              <a:gd name="connsiteY92" fmla="*/ 825471 h 1339642"/>
              <a:gd name="connsiteX93" fmla="*/ 2247800 w 4922532"/>
              <a:gd name="connsiteY93" fmla="*/ 749560 h 1339642"/>
              <a:gd name="connsiteX94" fmla="*/ 2028110 w 4922532"/>
              <a:gd name="connsiteY94" fmla="*/ 829764 h 1339642"/>
              <a:gd name="connsiteX95" fmla="*/ 1884151 w 4922532"/>
              <a:gd name="connsiteY95" fmla="*/ 985946 h 1339642"/>
              <a:gd name="connsiteX96" fmla="*/ 1664812 w 4922532"/>
              <a:gd name="connsiteY96" fmla="*/ 1185606 h 1339642"/>
              <a:gd name="connsiteX97" fmla="*/ 1308540 w 4922532"/>
              <a:gd name="connsiteY97" fmla="*/ 1166879 h 1339642"/>
              <a:gd name="connsiteX98" fmla="*/ 1075805 w 4922532"/>
              <a:gd name="connsiteY98" fmla="*/ 1125804 h 1339642"/>
              <a:gd name="connsiteX99" fmla="*/ 676287 w 4922532"/>
              <a:gd name="connsiteY99" fmla="*/ 1289110 h 1339642"/>
              <a:gd name="connsiteX100" fmla="*/ 640874 w 4922532"/>
              <a:gd name="connsiteY100" fmla="*/ 1339642 h 1339642"/>
              <a:gd name="connsiteX101" fmla="*/ 578241 w 4922532"/>
              <a:gd name="connsiteY101" fmla="*/ 1339642 h 1339642"/>
              <a:gd name="connsiteX102" fmla="*/ 623922 w 4922532"/>
              <a:gd name="connsiteY102" fmla="*/ 1277958 h 1339642"/>
              <a:gd name="connsiteX103" fmla="*/ 1072625 w 4922532"/>
              <a:gd name="connsiteY103" fmla="*/ 1082852 h 1339642"/>
              <a:gd name="connsiteX104" fmla="*/ 1320121 w 4922532"/>
              <a:gd name="connsiteY104" fmla="*/ 1126361 h 1339642"/>
              <a:gd name="connsiteX105" fmla="*/ 1648269 w 4922532"/>
              <a:gd name="connsiteY105" fmla="*/ 1147240 h 1339642"/>
              <a:gd name="connsiteX106" fmla="*/ 1847769 w 4922532"/>
              <a:gd name="connsiteY106" fmla="*/ 962434 h 1339642"/>
              <a:gd name="connsiteX107" fmla="*/ 2001948 w 4922532"/>
              <a:gd name="connsiteY107" fmla="*/ 797250 h 1339642"/>
              <a:gd name="connsiteX108" fmla="*/ 2242038 w 4922532"/>
              <a:gd name="connsiteY108" fmla="*/ 708261 h 1339642"/>
              <a:gd name="connsiteX109" fmla="*/ 2229142 w 4922532"/>
              <a:gd name="connsiteY109" fmla="*/ 568378 h 1339642"/>
              <a:gd name="connsiteX110" fmla="*/ 2647467 w 4922532"/>
              <a:gd name="connsiteY110" fmla="*/ 650948 h 1339642"/>
              <a:gd name="connsiteX111" fmla="*/ 3158063 w 4922532"/>
              <a:gd name="connsiteY111" fmla="*/ 710958 h 1339642"/>
              <a:gd name="connsiteX112" fmla="*/ 4158533 w 4922532"/>
              <a:gd name="connsiteY112" fmla="*/ 938695 h 1339642"/>
              <a:gd name="connsiteX113" fmla="*/ 4354159 w 4922532"/>
              <a:gd name="connsiteY113" fmla="*/ 1305069 h 1339642"/>
              <a:gd name="connsiteX114" fmla="*/ 4371068 w 4922532"/>
              <a:gd name="connsiteY114" fmla="*/ 1339642 h 1339642"/>
              <a:gd name="connsiteX115" fmla="*/ 4322470 w 4922532"/>
              <a:gd name="connsiteY115" fmla="*/ 1339642 h 1339642"/>
              <a:gd name="connsiteX116" fmla="*/ 4312230 w 4922532"/>
              <a:gd name="connsiteY116" fmla="*/ 1318695 h 1339642"/>
              <a:gd name="connsiteX117" fmla="*/ 4120552 w 4922532"/>
              <a:gd name="connsiteY117" fmla="*/ 959068 h 1339642"/>
              <a:gd name="connsiteX118" fmla="*/ 3174002 w 4922532"/>
              <a:gd name="connsiteY118" fmla="*/ 750529 h 1339642"/>
              <a:gd name="connsiteX119" fmla="*/ 2635073 w 4922532"/>
              <a:gd name="connsiteY119" fmla="*/ 690143 h 1339642"/>
              <a:gd name="connsiteX120" fmla="*/ 2236266 w 4922532"/>
              <a:gd name="connsiteY120" fmla="*/ 611260 h 1339642"/>
              <a:gd name="connsiteX121" fmla="*/ 2007854 w 4922532"/>
              <a:gd name="connsiteY121" fmla="*/ 695750 h 1339642"/>
              <a:gd name="connsiteX122" fmla="*/ 1857163 w 4922532"/>
              <a:gd name="connsiteY122" fmla="*/ 858762 h 1339642"/>
              <a:gd name="connsiteX123" fmla="*/ 1629166 w 4922532"/>
              <a:gd name="connsiteY123" fmla="*/ 1067219 h 1339642"/>
              <a:gd name="connsiteX124" fmla="*/ 1258557 w 4922532"/>
              <a:gd name="connsiteY124" fmla="*/ 1048181 h 1339642"/>
              <a:gd name="connsiteX125" fmla="*/ 1016100 w 4922532"/>
              <a:gd name="connsiteY125" fmla="*/ 1005233 h 1339642"/>
              <a:gd name="connsiteX126" fmla="*/ 513133 w 4922532"/>
              <a:gd name="connsiteY126" fmla="*/ 1294746 h 1339642"/>
              <a:gd name="connsiteX127" fmla="*/ 500227 w 4922532"/>
              <a:gd name="connsiteY127" fmla="*/ 1321158 h 1339642"/>
              <a:gd name="connsiteX128" fmla="*/ 495243 w 4922532"/>
              <a:gd name="connsiteY128" fmla="*/ 1339642 h 1339642"/>
              <a:gd name="connsiteX129" fmla="*/ 450534 w 4922532"/>
              <a:gd name="connsiteY129" fmla="*/ 1339642 h 1339642"/>
              <a:gd name="connsiteX130" fmla="*/ 460446 w 4922532"/>
              <a:gd name="connsiteY130" fmla="*/ 1303639 h 1339642"/>
              <a:gd name="connsiteX131" fmla="*/ 1014814 w 4922532"/>
              <a:gd name="connsiteY131" fmla="*/ 960367 h 1339642"/>
              <a:gd name="connsiteX132" fmla="*/ 1270481 w 4922532"/>
              <a:gd name="connsiteY132" fmla="*/ 1004958 h 1339642"/>
              <a:gd name="connsiteX133" fmla="*/ 1610677 w 4922532"/>
              <a:gd name="connsiteY133" fmla="*/ 1026908 h 1339642"/>
              <a:gd name="connsiteX134" fmla="*/ 1819218 w 4922532"/>
              <a:gd name="connsiteY134" fmla="*/ 833517 h 1339642"/>
              <a:gd name="connsiteX135" fmla="*/ 1979292 w 4922532"/>
              <a:gd name="connsiteY135" fmla="*/ 661166 h 1339642"/>
              <a:gd name="connsiteX136" fmla="*/ 2229142 w 4922532"/>
              <a:gd name="connsiteY136" fmla="*/ 568378 h 1339642"/>
              <a:gd name="connsiteX137" fmla="*/ 2305269 w 4922532"/>
              <a:gd name="connsiteY137" fmla="*/ 425686 h 1339642"/>
              <a:gd name="connsiteX138" fmla="*/ 2654552 w 4922532"/>
              <a:gd name="connsiteY138" fmla="*/ 509677 h 1339642"/>
              <a:gd name="connsiteX139" fmla="*/ 3186334 w 4922532"/>
              <a:gd name="connsiteY139" fmla="*/ 571835 h 1339642"/>
              <a:gd name="connsiteX140" fmla="*/ 4224138 w 4922532"/>
              <a:gd name="connsiteY140" fmla="*/ 806267 h 1339642"/>
              <a:gd name="connsiteX141" fmla="*/ 4425360 w 4922532"/>
              <a:gd name="connsiteY141" fmla="*/ 1185945 h 1339642"/>
              <a:gd name="connsiteX142" fmla="*/ 4500500 w 4922532"/>
              <a:gd name="connsiteY142" fmla="*/ 1339642 h 1339642"/>
              <a:gd name="connsiteX143" fmla="*/ 4448278 w 4922532"/>
              <a:gd name="connsiteY143" fmla="*/ 1339642 h 1339642"/>
              <a:gd name="connsiteX144" fmla="*/ 4382521 w 4922532"/>
              <a:gd name="connsiteY144" fmla="*/ 1205385 h 1339642"/>
              <a:gd name="connsiteX145" fmla="*/ 4183293 w 4922532"/>
              <a:gd name="connsiteY145" fmla="*/ 831508 h 1339642"/>
              <a:gd name="connsiteX146" fmla="*/ 3198082 w 4922532"/>
              <a:gd name="connsiteY146" fmla="*/ 615083 h 1339642"/>
              <a:gd name="connsiteX147" fmla="*/ 2637750 w 4922532"/>
              <a:gd name="connsiteY147" fmla="*/ 552958 h 1339642"/>
              <a:gd name="connsiteX148" fmla="*/ 2223041 w 4922532"/>
              <a:gd name="connsiteY148" fmla="*/ 470786 h 1339642"/>
              <a:gd name="connsiteX149" fmla="*/ 1984327 w 4922532"/>
              <a:gd name="connsiteY149" fmla="*/ 558755 h 1339642"/>
              <a:gd name="connsiteX150" fmla="*/ 1827700 w 4922532"/>
              <a:gd name="connsiteY150" fmla="*/ 728977 h 1339642"/>
              <a:gd name="connsiteX151" fmla="*/ 1590710 w 4922532"/>
              <a:gd name="connsiteY151" fmla="*/ 945981 h 1339642"/>
              <a:gd name="connsiteX152" fmla="*/ 1205903 w 4922532"/>
              <a:gd name="connsiteY152" fmla="*/ 926291 h 1339642"/>
              <a:gd name="connsiteX153" fmla="*/ 955882 w 4922532"/>
              <a:gd name="connsiteY153" fmla="*/ 883003 h 1339642"/>
              <a:gd name="connsiteX154" fmla="*/ 435794 w 4922532"/>
              <a:gd name="connsiteY154" fmla="*/ 1183838 h 1339642"/>
              <a:gd name="connsiteX155" fmla="*/ 422141 w 4922532"/>
              <a:gd name="connsiteY155" fmla="*/ 1211789 h 1339642"/>
              <a:gd name="connsiteX156" fmla="*/ 387770 w 4922532"/>
              <a:gd name="connsiteY156" fmla="*/ 1339642 h 1339642"/>
              <a:gd name="connsiteX157" fmla="*/ 338844 w 4922532"/>
              <a:gd name="connsiteY157" fmla="*/ 1339642 h 1339642"/>
              <a:gd name="connsiteX158" fmla="*/ 377709 w 4922532"/>
              <a:gd name="connsiteY158" fmla="*/ 1195867 h 1339642"/>
              <a:gd name="connsiteX159" fmla="*/ 953030 w 4922532"/>
              <a:gd name="connsiteY159" fmla="*/ 836399 h 1339642"/>
              <a:gd name="connsiteX160" fmla="*/ 1220176 w 4922532"/>
              <a:gd name="connsiteY160" fmla="*/ 883227 h 1339642"/>
              <a:gd name="connsiteX161" fmla="*/ 1575691 w 4922532"/>
              <a:gd name="connsiteY161" fmla="*/ 904494 h 1339642"/>
              <a:gd name="connsiteX162" fmla="*/ 1792670 w 4922532"/>
              <a:gd name="connsiteY162" fmla="*/ 702724 h 1339642"/>
              <a:gd name="connsiteX163" fmla="*/ 1958903 w 4922532"/>
              <a:gd name="connsiteY163" fmla="*/ 522749 h 1339642"/>
              <a:gd name="connsiteX164" fmla="*/ 2305269 w 4922532"/>
              <a:gd name="connsiteY164" fmla="*/ 425686 h 1339642"/>
              <a:gd name="connsiteX165" fmla="*/ 2296541 w 4922532"/>
              <a:gd name="connsiteY165" fmla="*/ 283594 h 1339642"/>
              <a:gd name="connsiteX166" fmla="*/ 2656415 w 4922532"/>
              <a:gd name="connsiteY166" fmla="*/ 370156 h 1339642"/>
              <a:gd name="connsiteX167" fmla="*/ 3209568 w 4922532"/>
              <a:gd name="connsiteY167" fmla="*/ 434094 h 1339642"/>
              <a:gd name="connsiteX168" fmla="*/ 4286840 w 4922532"/>
              <a:gd name="connsiteY168" fmla="*/ 675792 h 1339642"/>
              <a:gd name="connsiteX169" fmla="*/ 4497761 w 4922532"/>
              <a:gd name="connsiteY169" fmla="*/ 1071241 h 1339642"/>
              <a:gd name="connsiteX170" fmla="*/ 4619726 w 4922532"/>
              <a:gd name="connsiteY170" fmla="*/ 1323237 h 1339642"/>
              <a:gd name="connsiteX171" fmla="*/ 4629789 w 4922532"/>
              <a:gd name="connsiteY171" fmla="*/ 1339642 h 1339642"/>
              <a:gd name="connsiteX172" fmla="*/ 4576126 w 4922532"/>
              <a:gd name="connsiteY172" fmla="*/ 1339642 h 1339642"/>
              <a:gd name="connsiteX173" fmla="*/ 4455127 w 4922532"/>
              <a:gd name="connsiteY173" fmla="*/ 1093212 h 1339642"/>
              <a:gd name="connsiteX174" fmla="*/ 4248922 w 4922532"/>
              <a:gd name="connsiteY174" fmla="*/ 703924 h 1339642"/>
              <a:gd name="connsiteX175" fmla="*/ 3224044 w 4922532"/>
              <a:gd name="connsiteY175" fmla="*/ 479652 h 1339642"/>
              <a:gd name="connsiteX176" fmla="*/ 2642383 w 4922532"/>
              <a:gd name="connsiteY176" fmla="*/ 415705 h 1339642"/>
              <a:gd name="connsiteX177" fmla="*/ 2210331 w 4922532"/>
              <a:gd name="connsiteY177" fmla="*/ 330745 h 1339642"/>
              <a:gd name="connsiteX178" fmla="*/ 1961982 w 4922532"/>
              <a:gd name="connsiteY178" fmla="*/ 423280 h 1339642"/>
              <a:gd name="connsiteX179" fmla="*/ 1799453 w 4922532"/>
              <a:gd name="connsiteY179" fmla="*/ 600666 h 1339642"/>
              <a:gd name="connsiteX180" fmla="*/ 1553978 w 4922532"/>
              <a:gd name="connsiteY180" fmla="*/ 826088 h 1339642"/>
              <a:gd name="connsiteX181" fmla="*/ 1154461 w 4922532"/>
              <a:gd name="connsiteY181" fmla="*/ 805882 h 1339642"/>
              <a:gd name="connsiteX182" fmla="*/ 893534 w 4922532"/>
              <a:gd name="connsiteY182" fmla="*/ 759193 h 1339642"/>
              <a:gd name="connsiteX183" fmla="*/ 353744 w 4922532"/>
              <a:gd name="connsiteY183" fmla="*/ 1072603 h 1339642"/>
              <a:gd name="connsiteX184" fmla="*/ 339166 w 4922532"/>
              <a:gd name="connsiteY184" fmla="*/ 1102465 h 1339642"/>
              <a:gd name="connsiteX185" fmla="*/ 287017 w 4922532"/>
              <a:gd name="connsiteY185" fmla="*/ 1297282 h 1339642"/>
              <a:gd name="connsiteX186" fmla="*/ 276469 w 4922532"/>
              <a:gd name="connsiteY186" fmla="*/ 1339642 h 1339642"/>
              <a:gd name="connsiteX187" fmla="*/ 229472 w 4922532"/>
              <a:gd name="connsiteY187" fmla="*/ 1339642 h 1339642"/>
              <a:gd name="connsiteX188" fmla="*/ 242464 w 4922532"/>
              <a:gd name="connsiteY188" fmla="*/ 1287543 h 1339642"/>
              <a:gd name="connsiteX189" fmla="*/ 296841 w 4922532"/>
              <a:gd name="connsiteY189" fmla="*/ 1084210 h 1339642"/>
              <a:gd name="connsiteX190" fmla="*/ 894530 w 4922532"/>
              <a:gd name="connsiteY190" fmla="*/ 711619 h 1339642"/>
              <a:gd name="connsiteX191" fmla="*/ 1170229 w 4922532"/>
              <a:gd name="connsiteY191" fmla="*/ 759740 h 1339642"/>
              <a:gd name="connsiteX192" fmla="*/ 1540117 w 4922532"/>
              <a:gd name="connsiteY192" fmla="*/ 781279 h 1339642"/>
              <a:gd name="connsiteX193" fmla="*/ 1765714 w 4922532"/>
              <a:gd name="connsiteY193" fmla="*/ 570749 h 1339642"/>
              <a:gd name="connsiteX194" fmla="*/ 1938046 w 4922532"/>
              <a:gd name="connsiteY194" fmla="*/ 384192 h 1339642"/>
              <a:gd name="connsiteX195" fmla="*/ 2296541 w 4922532"/>
              <a:gd name="connsiteY195" fmla="*/ 283594 h 1339642"/>
              <a:gd name="connsiteX196" fmla="*/ 2288083 w 4922532"/>
              <a:gd name="connsiteY196" fmla="*/ 143356 h 1339642"/>
              <a:gd name="connsiteX197" fmla="*/ 2662920 w 4922532"/>
              <a:gd name="connsiteY197" fmla="*/ 232913 h 1339642"/>
              <a:gd name="connsiteX198" fmla="*/ 3237262 w 4922532"/>
              <a:gd name="connsiteY198" fmla="*/ 299006 h 1339642"/>
              <a:gd name="connsiteX199" fmla="*/ 4354202 w 4922532"/>
              <a:gd name="connsiteY199" fmla="*/ 548548 h 1339642"/>
              <a:gd name="connsiteX200" fmla="*/ 4572458 w 4922532"/>
              <a:gd name="connsiteY200" fmla="*/ 958664 h 1339642"/>
              <a:gd name="connsiteX201" fmla="*/ 4699557 w 4922532"/>
              <a:gd name="connsiteY201" fmla="*/ 1218937 h 1339642"/>
              <a:gd name="connsiteX202" fmla="*/ 4771954 w 4922532"/>
              <a:gd name="connsiteY202" fmla="*/ 1339642 h 1339642"/>
              <a:gd name="connsiteX203" fmla="*/ 4718922 w 4922532"/>
              <a:gd name="connsiteY203" fmla="*/ 1339642 h 1339642"/>
              <a:gd name="connsiteX204" fmla="*/ 4660442 w 4922532"/>
              <a:gd name="connsiteY204" fmla="*/ 1241642 h 1339642"/>
              <a:gd name="connsiteX205" fmla="*/ 4531927 w 4922532"/>
              <a:gd name="connsiteY205" fmla="*/ 978300 h 1339642"/>
              <a:gd name="connsiteX206" fmla="*/ 4317271 w 4922532"/>
              <a:gd name="connsiteY206" fmla="*/ 575685 h 1339642"/>
              <a:gd name="connsiteX207" fmla="*/ 3252885 w 4922532"/>
              <a:gd name="connsiteY207" fmla="*/ 344187 h 1339642"/>
              <a:gd name="connsiteX208" fmla="*/ 2650032 w 4922532"/>
              <a:gd name="connsiteY208" fmla="*/ 278087 h 1339642"/>
              <a:gd name="connsiteX209" fmla="*/ 2200639 w 4922532"/>
              <a:gd name="connsiteY209" fmla="*/ 189132 h 1339642"/>
              <a:gd name="connsiteX210" fmla="*/ 1942860 w 4922532"/>
              <a:gd name="connsiteY210" fmla="*/ 285068 h 1339642"/>
              <a:gd name="connsiteX211" fmla="*/ 1774581 w 4922532"/>
              <a:gd name="connsiteY211" fmla="*/ 468285 h 1339642"/>
              <a:gd name="connsiteX212" fmla="*/ 1520489 w 4922532"/>
              <a:gd name="connsiteY212" fmla="*/ 702465 h 1339642"/>
              <a:gd name="connsiteX213" fmla="*/ 1106776 w 4922532"/>
              <a:gd name="connsiteY213" fmla="*/ 681608 h 1339642"/>
              <a:gd name="connsiteX214" fmla="*/ 835384 w 4922532"/>
              <a:gd name="connsiteY214" fmla="*/ 634592 h 1339642"/>
              <a:gd name="connsiteX215" fmla="*/ 274386 w 4922532"/>
              <a:gd name="connsiteY215" fmla="*/ 959754 h 1339642"/>
              <a:gd name="connsiteX216" fmla="*/ 259028 w 4922532"/>
              <a:gd name="connsiteY216" fmla="*/ 991198 h 1339642"/>
              <a:gd name="connsiteX217" fmla="*/ 205220 w 4922532"/>
              <a:gd name="connsiteY217" fmla="*/ 1193366 h 1339642"/>
              <a:gd name="connsiteX218" fmla="*/ 169050 w 4922532"/>
              <a:gd name="connsiteY218" fmla="*/ 1339642 h 1339642"/>
              <a:gd name="connsiteX219" fmla="*/ 121075 w 4922532"/>
              <a:gd name="connsiteY219" fmla="*/ 1339642 h 1339642"/>
              <a:gd name="connsiteX220" fmla="*/ 159347 w 4922532"/>
              <a:gd name="connsiteY220" fmla="*/ 1184383 h 1339642"/>
              <a:gd name="connsiteX221" fmla="*/ 214214 w 4922532"/>
              <a:gd name="connsiteY221" fmla="*/ 973121 h 1339642"/>
              <a:gd name="connsiteX222" fmla="*/ 832514 w 4922532"/>
              <a:gd name="connsiteY222" fmla="*/ 588985 h 1339642"/>
              <a:gd name="connsiteX223" fmla="*/ 1118325 w 4922532"/>
              <a:gd name="connsiteY223" fmla="*/ 638185 h 1339642"/>
              <a:gd name="connsiteX224" fmla="*/ 1502369 w 4922532"/>
              <a:gd name="connsiteY224" fmla="*/ 660409 h 1339642"/>
              <a:gd name="connsiteX225" fmla="*/ 1736828 w 4922532"/>
              <a:gd name="connsiteY225" fmla="*/ 441668 h 1339642"/>
              <a:gd name="connsiteX226" fmla="*/ 1915297 w 4922532"/>
              <a:gd name="connsiteY226" fmla="*/ 248487 h 1339642"/>
              <a:gd name="connsiteX227" fmla="*/ 2288083 w 4922532"/>
              <a:gd name="connsiteY227" fmla="*/ 143356 h 1339642"/>
              <a:gd name="connsiteX228" fmla="*/ 2281064 w 4922532"/>
              <a:gd name="connsiteY228" fmla="*/ 1571 h 1339642"/>
              <a:gd name="connsiteX229" fmla="*/ 2668614 w 4922532"/>
              <a:gd name="connsiteY229" fmla="*/ 93804 h 1339642"/>
              <a:gd name="connsiteX230" fmla="*/ 3263909 w 4922532"/>
              <a:gd name="connsiteY230" fmla="*/ 161511 h 1339642"/>
              <a:gd name="connsiteX231" fmla="*/ 4420714 w 4922532"/>
              <a:gd name="connsiteY231" fmla="*/ 419476 h 1339642"/>
              <a:gd name="connsiteX232" fmla="*/ 4648059 w 4922532"/>
              <a:gd name="connsiteY232" fmla="*/ 844622 h 1339642"/>
              <a:gd name="connsiteX233" fmla="*/ 4779769 w 4922532"/>
              <a:gd name="connsiteY233" fmla="*/ 1114299 h 1339642"/>
              <a:gd name="connsiteX234" fmla="*/ 4866635 w 4922532"/>
              <a:gd name="connsiteY234" fmla="*/ 1259696 h 1339642"/>
              <a:gd name="connsiteX235" fmla="*/ 4922532 w 4922532"/>
              <a:gd name="connsiteY235" fmla="*/ 1339642 h 1339642"/>
              <a:gd name="connsiteX236" fmla="*/ 4863031 w 4922532"/>
              <a:gd name="connsiteY236" fmla="*/ 1339642 h 1339642"/>
              <a:gd name="connsiteX237" fmla="*/ 4823717 w 4922532"/>
              <a:gd name="connsiteY237" fmla="*/ 1283145 h 1339642"/>
              <a:gd name="connsiteX238" fmla="*/ 4735771 w 4922532"/>
              <a:gd name="connsiteY238" fmla="*/ 1135116 h 1339642"/>
              <a:gd name="connsiteX239" fmla="*/ 4602471 w 4922532"/>
              <a:gd name="connsiteY239" fmla="*/ 862744 h 1339642"/>
              <a:gd name="connsiteX240" fmla="*/ 4382986 w 4922532"/>
              <a:gd name="connsiteY240" fmla="*/ 444293 h 1339642"/>
              <a:gd name="connsiteX241" fmla="*/ 3279524 w 4922532"/>
              <a:gd name="connsiteY241" fmla="*/ 204741 h 1339642"/>
              <a:gd name="connsiteX242" fmla="*/ 2654930 w 4922532"/>
              <a:gd name="connsiteY242" fmla="*/ 136657 h 1339642"/>
              <a:gd name="connsiteX243" fmla="*/ 2281167 w 4922532"/>
              <a:gd name="connsiteY243" fmla="*/ 46127 h 1339642"/>
              <a:gd name="connsiteX244" fmla="*/ 1924684 w 4922532"/>
              <a:gd name="connsiteY244" fmla="*/ 147296 h 1339642"/>
              <a:gd name="connsiteX245" fmla="*/ 1749527 w 4922532"/>
              <a:gd name="connsiteY245" fmla="*/ 338685 h 1339642"/>
              <a:gd name="connsiteX246" fmla="*/ 1486021 w 4922532"/>
              <a:gd name="connsiteY246" fmla="*/ 581244 h 1339642"/>
              <a:gd name="connsiteX247" fmla="*/ 1057560 w 4922532"/>
              <a:gd name="connsiteY247" fmla="*/ 559913 h 1339642"/>
              <a:gd name="connsiteX248" fmla="*/ 775244 w 4922532"/>
              <a:gd name="connsiteY248" fmla="*/ 510493 h 1339642"/>
              <a:gd name="connsiteX249" fmla="*/ 193652 w 4922532"/>
              <a:gd name="connsiteY249" fmla="*/ 848147 h 1339642"/>
              <a:gd name="connsiteX250" fmla="*/ 177512 w 4922532"/>
              <a:gd name="connsiteY250" fmla="*/ 881175 h 1339642"/>
              <a:gd name="connsiteX251" fmla="*/ 123038 w 4922532"/>
              <a:gd name="connsiteY251" fmla="*/ 1091647 h 1339642"/>
              <a:gd name="connsiteX252" fmla="*/ 77759 w 4922532"/>
              <a:gd name="connsiteY252" fmla="*/ 1274396 h 1339642"/>
              <a:gd name="connsiteX253" fmla="*/ 51621 w 4922532"/>
              <a:gd name="connsiteY253" fmla="*/ 1339642 h 1339642"/>
              <a:gd name="connsiteX254" fmla="*/ 0 w 4922532"/>
              <a:gd name="connsiteY254" fmla="*/ 1339642 h 1339642"/>
              <a:gd name="connsiteX255" fmla="*/ 31987 w 4922532"/>
              <a:gd name="connsiteY255" fmla="*/ 1260224 h 1339642"/>
              <a:gd name="connsiteX256" fmla="*/ 75393 w 4922532"/>
              <a:gd name="connsiteY256" fmla="*/ 1083296 h 1339642"/>
              <a:gd name="connsiteX257" fmla="*/ 133495 w 4922532"/>
              <a:gd name="connsiteY257" fmla="*/ 865419 h 1339642"/>
              <a:gd name="connsiteX258" fmla="*/ 772988 w 4922532"/>
              <a:gd name="connsiteY258" fmla="*/ 465629 h 1339642"/>
              <a:gd name="connsiteX259" fmla="*/ 1068518 w 4922532"/>
              <a:gd name="connsiteY259" fmla="*/ 516697 h 1339642"/>
              <a:gd name="connsiteX260" fmla="*/ 1467136 w 4922532"/>
              <a:gd name="connsiteY260" fmla="*/ 539775 h 1339642"/>
              <a:gd name="connsiteX261" fmla="*/ 1710391 w 4922532"/>
              <a:gd name="connsiteY261" fmla="*/ 311909 h 1339642"/>
              <a:gd name="connsiteX262" fmla="*/ 1895189 w 4922532"/>
              <a:gd name="connsiteY262" fmla="*/ 110726 h 1339642"/>
              <a:gd name="connsiteX263" fmla="*/ 2281064 w 4922532"/>
              <a:gd name="connsiteY263" fmla="*/ 1571 h 133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</a:cxnLst>
            <a:rect l="l" t="t" r="r" b="b"/>
            <a:pathLst>
              <a:path w="4922532" h="1339642">
                <a:moveTo>
                  <a:pt x="1194551" y="1329523"/>
                </a:moveTo>
                <a:lnTo>
                  <a:pt x="1293219" y="1339642"/>
                </a:lnTo>
                <a:lnTo>
                  <a:pt x="1094723" y="1339642"/>
                </a:lnTo>
                <a:lnTo>
                  <a:pt x="1112640" y="1335851"/>
                </a:lnTo>
                <a:cubicBezTo>
                  <a:pt x="1139351" y="1332011"/>
                  <a:pt x="1166711" y="1329868"/>
                  <a:pt x="1194551" y="1329523"/>
                </a:cubicBezTo>
                <a:close/>
                <a:moveTo>
                  <a:pt x="3345034" y="1313266"/>
                </a:moveTo>
                <a:cubicBezTo>
                  <a:pt x="3412853" y="1307706"/>
                  <a:pt x="3478886" y="1312853"/>
                  <a:pt x="3543634" y="1335346"/>
                </a:cubicBezTo>
                <a:lnTo>
                  <a:pt x="3553900" y="1339642"/>
                </a:lnTo>
                <a:lnTo>
                  <a:pt x="3198665" y="1339642"/>
                </a:lnTo>
                <a:lnTo>
                  <a:pt x="3241903" y="1328804"/>
                </a:lnTo>
                <a:cubicBezTo>
                  <a:pt x="3276769" y="1321502"/>
                  <a:pt x="3311125" y="1316046"/>
                  <a:pt x="3345034" y="1313266"/>
                </a:cubicBezTo>
                <a:close/>
                <a:moveTo>
                  <a:pt x="2284850" y="1271627"/>
                </a:moveTo>
                <a:cubicBezTo>
                  <a:pt x="2397374" y="1263987"/>
                  <a:pt x="2510580" y="1301723"/>
                  <a:pt x="2621944" y="1337813"/>
                </a:cubicBezTo>
                <a:lnTo>
                  <a:pt x="2627692" y="1339642"/>
                </a:lnTo>
                <a:lnTo>
                  <a:pt x="2478918" y="1339642"/>
                </a:lnTo>
                <a:lnTo>
                  <a:pt x="2447337" y="1330927"/>
                </a:lnTo>
                <a:cubicBezTo>
                  <a:pt x="2394646" y="1318510"/>
                  <a:pt x="2342803" y="1311413"/>
                  <a:pt x="2291720" y="1314643"/>
                </a:cubicBezTo>
                <a:cubicBezTo>
                  <a:pt x="2261070" y="1316582"/>
                  <a:pt x="2230694" y="1322239"/>
                  <a:pt x="2200574" y="1332695"/>
                </a:cubicBezTo>
                <a:lnTo>
                  <a:pt x="2184479" y="1339642"/>
                </a:lnTo>
                <a:lnTo>
                  <a:pt x="2091552" y="1339642"/>
                </a:lnTo>
                <a:lnTo>
                  <a:pt x="2133585" y="1313793"/>
                </a:lnTo>
                <a:cubicBezTo>
                  <a:pt x="2183717" y="1287693"/>
                  <a:pt x="2234214" y="1275066"/>
                  <a:pt x="2284850" y="1271627"/>
                </a:cubicBezTo>
                <a:close/>
                <a:moveTo>
                  <a:pt x="2273963" y="1130538"/>
                </a:moveTo>
                <a:cubicBezTo>
                  <a:pt x="2392153" y="1122074"/>
                  <a:pt x="2511029" y="1161338"/>
                  <a:pt x="2627396" y="1199560"/>
                </a:cubicBezTo>
                <a:cubicBezTo>
                  <a:pt x="2775227" y="1248217"/>
                  <a:pt x="2914657" y="1294249"/>
                  <a:pt x="3052737" y="1252036"/>
                </a:cubicBezTo>
                <a:cubicBezTo>
                  <a:pt x="3325638" y="1167834"/>
                  <a:pt x="3565964" y="1093491"/>
                  <a:pt x="3795932" y="1327573"/>
                </a:cubicBezTo>
                <a:lnTo>
                  <a:pt x="3806715" y="1339642"/>
                </a:lnTo>
                <a:lnTo>
                  <a:pt x="3741683" y="1339642"/>
                </a:lnTo>
                <a:lnTo>
                  <a:pt x="3728197" y="1326702"/>
                </a:lnTo>
                <a:cubicBezTo>
                  <a:pt x="3541120" y="1164261"/>
                  <a:pt x="3344178" y="1211577"/>
                  <a:pt x="3067984" y="1297010"/>
                </a:cubicBezTo>
                <a:cubicBezTo>
                  <a:pt x="2915602" y="1343764"/>
                  <a:pt x="2762908" y="1292225"/>
                  <a:pt x="2614311" y="1244156"/>
                </a:cubicBezTo>
                <a:cubicBezTo>
                  <a:pt x="2499771" y="1206522"/>
                  <a:pt x="2389184" y="1170073"/>
                  <a:pt x="2281701" y="1177131"/>
                </a:cubicBezTo>
                <a:cubicBezTo>
                  <a:pt x="2217209" y="1181365"/>
                  <a:pt x="2153838" y="1201263"/>
                  <a:pt x="2091397" y="1245965"/>
                </a:cubicBezTo>
                <a:cubicBezTo>
                  <a:pt x="2067075" y="1264874"/>
                  <a:pt x="2044178" y="1285482"/>
                  <a:pt x="2022868" y="1307614"/>
                </a:cubicBezTo>
                <a:lnTo>
                  <a:pt x="1996178" y="1339642"/>
                </a:lnTo>
                <a:lnTo>
                  <a:pt x="1936855" y="1339642"/>
                </a:lnTo>
                <a:lnTo>
                  <a:pt x="1989751" y="1274719"/>
                </a:lnTo>
                <a:cubicBezTo>
                  <a:pt x="2012371" y="1250734"/>
                  <a:pt x="2036732" y="1228381"/>
                  <a:pt x="2062650" y="1207855"/>
                </a:cubicBezTo>
                <a:cubicBezTo>
                  <a:pt x="2132380" y="1157877"/>
                  <a:pt x="2203046" y="1135617"/>
                  <a:pt x="2273963" y="1130538"/>
                </a:cubicBezTo>
                <a:close/>
                <a:moveTo>
                  <a:pt x="2260351" y="987304"/>
                </a:moveTo>
                <a:cubicBezTo>
                  <a:pt x="2384026" y="978280"/>
                  <a:pt x="2508503" y="1019301"/>
                  <a:pt x="2630480" y="1059654"/>
                </a:cubicBezTo>
                <a:cubicBezTo>
                  <a:pt x="2785501" y="1110396"/>
                  <a:pt x="2931571" y="1158683"/>
                  <a:pt x="3077150" y="1113952"/>
                </a:cubicBezTo>
                <a:cubicBezTo>
                  <a:pt x="3403723" y="1012383"/>
                  <a:pt x="3685468" y="924454"/>
                  <a:pt x="3957662" y="1317159"/>
                </a:cubicBezTo>
                <a:lnTo>
                  <a:pt x="3970831" y="1339642"/>
                </a:lnTo>
                <a:lnTo>
                  <a:pt x="3916741" y="1339642"/>
                </a:lnTo>
                <a:lnTo>
                  <a:pt x="3875549" y="1284344"/>
                </a:lnTo>
                <a:cubicBezTo>
                  <a:pt x="3650919" y="1004916"/>
                  <a:pt x="3427069" y="1055530"/>
                  <a:pt x="3092596" y="1159505"/>
                </a:cubicBezTo>
                <a:cubicBezTo>
                  <a:pt x="2933094" y="1208988"/>
                  <a:pt x="2772812" y="1156150"/>
                  <a:pt x="2617378" y="1105245"/>
                </a:cubicBezTo>
                <a:cubicBezTo>
                  <a:pt x="2497119" y="1065716"/>
                  <a:pt x="2380812" y="1027370"/>
                  <a:pt x="2267974" y="1034933"/>
                </a:cubicBezTo>
                <a:cubicBezTo>
                  <a:pt x="2200271" y="1039470"/>
                  <a:pt x="2133815" y="1060535"/>
                  <a:pt x="2068504" y="1107786"/>
                </a:cubicBezTo>
                <a:cubicBezTo>
                  <a:pt x="2018093" y="1148496"/>
                  <a:pt x="1973803" y="1196174"/>
                  <a:pt x="1936972" y="1249383"/>
                </a:cubicBezTo>
                <a:lnTo>
                  <a:pt x="1861098" y="1339642"/>
                </a:lnTo>
                <a:lnTo>
                  <a:pt x="1790043" y="1339642"/>
                </a:lnTo>
                <a:lnTo>
                  <a:pt x="1815271" y="1318077"/>
                </a:lnTo>
                <a:cubicBezTo>
                  <a:pt x="1844479" y="1288831"/>
                  <a:pt x="1870864" y="1254599"/>
                  <a:pt x="1898027" y="1219285"/>
                </a:cubicBezTo>
                <a:cubicBezTo>
                  <a:pt x="1937603" y="1162494"/>
                  <a:pt x="1985176" y="1111748"/>
                  <a:pt x="2039317" y="1068554"/>
                </a:cubicBezTo>
                <a:cubicBezTo>
                  <a:pt x="2112231" y="1016151"/>
                  <a:pt x="2186145" y="992719"/>
                  <a:pt x="2260351" y="987304"/>
                </a:cubicBezTo>
                <a:close/>
                <a:moveTo>
                  <a:pt x="2249498" y="849842"/>
                </a:moveTo>
                <a:cubicBezTo>
                  <a:pt x="2378567" y="840298"/>
                  <a:pt x="2508620" y="883043"/>
                  <a:pt x="2635933" y="924826"/>
                </a:cubicBezTo>
                <a:cubicBezTo>
                  <a:pt x="2798384" y="978192"/>
                  <a:pt x="2950684" y="1030520"/>
                  <a:pt x="3104008" y="980860"/>
                </a:cubicBezTo>
                <a:cubicBezTo>
                  <a:pt x="3445888" y="874704"/>
                  <a:pt x="3739958" y="782283"/>
                  <a:pt x="4024556" y="1190166"/>
                </a:cubicBezTo>
                <a:lnTo>
                  <a:pt x="4112982" y="1339642"/>
                </a:lnTo>
                <a:lnTo>
                  <a:pt x="4058035" y="1339642"/>
                </a:lnTo>
                <a:lnTo>
                  <a:pt x="3986028" y="1217558"/>
                </a:lnTo>
                <a:cubicBezTo>
                  <a:pt x="3734379" y="854073"/>
                  <a:pt x="3492229" y="907469"/>
                  <a:pt x="3118477" y="1024466"/>
                </a:cubicBezTo>
                <a:cubicBezTo>
                  <a:pt x="2951621" y="1076139"/>
                  <a:pt x="2782150" y="1020308"/>
                  <a:pt x="2622070" y="968051"/>
                </a:cubicBezTo>
                <a:cubicBezTo>
                  <a:pt x="2496091" y="926627"/>
                  <a:pt x="2374455" y="886757"/>
                  <a:pt x="2256154" y="894932"/>
                </a:cubicBezTo>
                <a:cubicBezTo>
                  <a:pt x="2185175" y="899837"/>
                  <a:pt x="2115397" y="922037"/>
                  <a:pt x="2046606" y="971575"/>
                </a:cubicBezTo>
                <a:cubicBezTo>
                  <a:pt x="1993654" y="1014355"/>
                  <a:pt x="1947178" y="1064521"/>
                  <a:pt x="1908587" y="1120550"/>
                </a:cubicBezTo>
                <a:cubicBezTo>
                  <a:pt x="1850429" y="1196048"/>
                  <a:pt x="1790404" y="1274420"/>
                  <a:pt x="1697868" y="1311457"/>
                </a:cubicBezTo>
                <a:cubicBezTo>
                  <a:pt x="1587363" y="1353635"/>
                  <a:pt x="1469446" y="1323910"/>
                  <a:pt x="1356166" y="1293584"/>
                </a:cubicBezTo>
                <a:cubicBezTo>
                  <a:pt x="1284156" y="1270384"/>
                  <a:pt x="1209306" y="1257135"/>
                  <a:pt x="1133741" y="1254165"/>
                </a:cubicBezTo>
                <a:cubicBezTo>
                  <a:pt x="1031882" y="1255379"/>
                  <a:pt x="936767" y="1281637"/>
                  <a:pt x="857441" y="1327395"/>
                </a:cubicBezTo>
                <a:lnTo>
                  <a:pt x="841716" y="1339642"/>
                </a:lnTo>
                <a:lnTo>
                  <a:pt x="759940" y="1339642"/>
                </a:lnTo>
                <a:lnTo>
                  <a:pt x="819228" y="1296768"/>
                </a:lnTo>
                <a:cubicBezTo>
                  <a:pt x="908137" y="1241792"/>
                  <a:pt x="1016348" y="1210011"/>
                  <a:pt x="1132469" y="1208303"/>
                </a:cubicBezTo>
                <a:cubicBezTo>
                  <a:pt x="1212459" y="1211089"/>
                  <a:pt x="1291700" y="1225055"/>
                  <a:pt x="1367891" y="1249781"/>
                </a:cubicBezTo>
                <a:cubicBezTo>
                  <a:pt x="1478624" y="1279373"/>
                  <a:pt x="1581962" y="1306297"/>
                  <a:pt x="1680338" y="1269190"/>
                </a:cubicBezTo>
                <a:cubicBezTo>
                  <a:pt x="1760885" y="1236893"/>
                  <a:pt x="1814403" y="1166893"/>
                  <a:pt x="1871226" y="1093143"/>
                </a:cubicBezTo>
                <a:cubicBezTo>
                  <a:pt x="1912272" y="1033331"/>
                  <a:pt x="1962071" y="980056"/>
                  <a:pt x="2019047" y="934996"/>
                </a:cubicBezTo>
                <a:cubicBezTo>
                  <a:pt x="2094973" y="880120"/>
                  <a:pt x="2172058" y="855569"/>
                  <a:pt x="2249498" y="849842"/>
                </a:cubicBezTo>
                <a:close/>
                <a:moveTo>
                  <a:pt x="2242038" y="708261"/>
                </a:moveTo>
                <a:cubicBezTo>
                  <a:pt x="2376527" y="698188"/>
                  <a:pt x="2512115" y="742603"/>
                  <a:pt x="2645045" y="785892"/>
                </a:cubicBezTo>
                <a:cubicBezTo>
                  <a:pt x="2807085" y="839093"/>
                  <a:pt x="2974931" y="894220"/>
                  <a:pt x="3134272" y="844119"/>
                </a:cubicBezTo>
                <a:cubicBezTo>
                  <a:pt x="3490431" y="732466"/>
                  <a:pt x="3797476" y="636252"/>
                  <a:pt x="4093531" y="1063228"/>
                </a:cubicBezTo>
                <a:cubicBezTo>
                  <a:pt x="4129959" y="1119020"/>
                  <a:pt x="4163873" y="1176362"/>
                  <a:pt x="4195185" y="1235076"/>
                </a:cubicBezTo>
                <a:lnTo>
                  <a:pt x="4245154" y="1339642"/>
                </a:lnTo>
                <a:lnTo>
                  <a:pt x="4191584" y="1339642"/>
                </a:lnTo>
                <a:lnTo>
                  <a:pt x="4151859" y="1256536"/>
                </a:lnTo>
                <a:cubicBezTo>
                  <a:pt x="4121200" y="1198956"/>
                  <a:pt x="4088043" y="1142690"/>
                  <a:pt x="4052484" y="1087889"/>
                </a:cubicBezTo>
                <a:cubicBezTo>
                  <a:pt x="3789749" y="708468"/>
                  <a:pt x="3536573" y="764652"/>
                  <a:pt x="3146390" y="885620"/>
                </a:cubicBezTo>
                <a:cubicBezTo>
                  <a:pt x="2974507" y="940632"/>
                  <a:pt x="2797843" y="882714"/>
                  <a:pt x="2629575" y="825471"/>
                </a:cubicBezTo>
                <a:cubicBezTo>
                  <a:pt x="2499336" y="782871"/>
                  <a:pt x="2371907" y="741087"/>
                  <a:pt x="2247800" y="749560"/>
                </a:cubicBezTo>
                <a:cubicBezTo>
                  <a:pt x="2173337" y="754642"/>
                  <a:pt x="2100069" y="777816"/>
                  <a:pt x="2028110" y="829764"/>
                </a:cubicBezTo>
                <a:cubicBezTo>
                  <a:pt x="1972854" y="874686"/>
                  <a:pt x="1924371" y="927281"/>
                  <a:pt x="1884151" y="985946"/>
                </a:cubicBezTo>
                <a:cubicBezTo>
                  <a:pt x="1823319" y="1064940"/>
                  <a:pt x="1760995" y="1147017"/>
                  <a:pt x="1664812" y="1185606"/>
                </a:cubicBezTo>
                <a:cubicBezTo>
                  <a:pt x="1548521" y="1231713"/>
                  <a:pt x="1426288" y="1198933"/>
                  <a:pt x="1308540" y="1166879"/>
                </a:cubicBezTo>
                <a:cubicBezTo>
                  <a:pt x="1233151" y="1142691"/>
                  <a:pt x="1154858" y="1128858"/>
                  <a:pt x="1075805" y="1125804"/>
                </a:cubicBezTo>
                <a:cubicBezTo>
                  <a:pt x="916043" y="1127809"/>
                  <a:pt x="772328" y="1188797"/>
                  <a:pt x="676287" y="1289110"/>
                </a:cubicBezTo>
                <a:lnTo>
                  <a:pt x="640874" y="1339642"/>
                </a:lnTo>
                <a:lnTo>
                  <a:pt x="578241" y="1339642"/>
                </a:lnTo>
                <a:lnTo>
                  <a:pt x="623922" y="1277958"/>
                </a:lnTo>
                <a:cubicBezTo>
                  <a:pt x="728334" y="1158135"/>
                  <a:pt x="891010" y="1085042"/>
                  <a:pt x="1072625" y="1082852"/>
                </a:cubicBezTo>
                <a:cubicBezTo>
                  <a:pt x="1156687" y="1085818"/>
                  <a:pt x="1240011" y="1100439"/>
                  <a:pt x="1320121" y="1126361"/>
                </a:cubicBezTo>
                <a:cubicBezTo>
                  <a:pt x="1435731" y="1157839"/>
                  <a:pt x="1544727" y="1188018"/>
                  <a:pt x="1648269" y="1147240"/>
                </a:cubicBezTo>
                <a:cubicBezTo>
                  <a:pt x="1732500" y="1113350"/>
                  <a:pt x="1788513" y="1040223"/>
                  <a:pt x="1847769" y="962434"/>
                </a:cubicBezTo>
                <a:cubicBezTo>
                  <a:pt x="1890794" y="900167"/>
                  <a:pt x="1942735" y="844515"/>
                  <a:pt x="2001948" y="797250"/>
                </a:cubicBezTo>
                <a:cubicBezTo>
                  <a:pt x="2081042" y="739962"/>
                  <a:pt x="2161341" y="714303"/>
                  <a:pt x="2242038" y="708261"/>
                </a:cubicBezTo>
                <a:close/>
                <a:moveTo>
                  <a:pt x="2229142" y="568378"/>
                </a:moveTo>
                <a:cubicBezTo>
                  <a:pt x="2369085" y="557932"/>
                  <a:pt x="2510023" y="604537"/>
                  <a:pt x="2647467" y="650948"/>
                </a:cubicBezTo>
                <a:cubicBezTo>
                  <a:pt x="2816699" y="706239"/>
                  <a:pt x="2991779" y="763414"/>
                  <a:pt x="3158063" y="710958"/>
                </a:cubicBezTo>
                <a:cubicBezTo>
                  <a:pt x="3528693" y="594384"/>
                  <a:pt x="3848697" y="493428"/>
                  <a:pt x="4158533" y="938695"/>
                </a:cubicBezTo>
                <a:cubicBezTo>
                  <a:pt x="4234402" y="1054882"/>
                  <a:pt x="4299864" y="1177483"/>
                  <a:pt x="4354159" y="1305069"/>
                </a:cubicBezTo>
                <a:lnTo>
                  <a:pt x="4371068" y="1339642"/>
                </a:lnTo>
                <a:lnTo>
                  <a:pt x="4322470" y="1339642"/>
                </a:lnTo>
                <a:lnTo>
                  <a:pt x="4312230" y="1318695"/>
                </a:lnTo>
                <a:cubicBezTo>
                  <a:pt x="4258870" y="1193561"/>
                  <a:pt x="4194731" y="1073243"/>
                  <a:pt x="4120552" y="959068"/>
                </a:cubicBezTo>
                <a:cubicBezTo>
                  <a:pt x="3846194" y="562885"/>
                  <a:pt x="3581989" y="621852"/>
                  <a:pt x="3174002" y="750529"/>
                </a:cubicBezTo>
                <a:cubicBezTo>
                  <a:pt x="2993813" y="806741"/>
                  <a:pt x="2811322" y="747894"/>
                  <a:pt x="2635073" y="690143"/>
                </a:cubicBezTo>
                <a:cubicBezTo>
                  <a:pt x="2497782" y="645288"/>
                  <a:pt x="2365208" y="601988"/>
                  <a:pt x="2236266" y="611260"/>
                </a:cubicBezTo>
                <a:cubicBezTo>
                  <a:pt x="2158899" y="616824"/>
                  <a:pt x="2082840" y="641315"/>
                  <a:pt x="2007854" y="695750"/>
                </a:cubicBezTo>
                <a:cubicBezTo>
                  <a:pt x="1950013" y="742624"/>
                  <a:pt x="1899289" y="797498"/>
                  <a:pt x="1857163" y="858762"/>
                </a:cubicBezTo>
                <a:cubicBezTo>
                  <a:pt x="1794447" y="941629"/>
                  <a:pt x="1727078" y="1026091"/>
                  <a:pt x="1629166" y="1067219"/>
                </a:cubicBezTo>
                <a:cubicBezTo>
                  <a:pt x="1508830" y="1115665"/>
                  <a:pt x="1380791" y="1080962"/>
                  <a:pt x="1258557" y="1048181"/>
                </a:cubicBezTo>
                <a:cubicBezTo>
                  <a:pt x="1180047" y="1022937"/>
                  <a:pt x="1098461" y="1008507"/>
                  <a:pt x="1016100" y="1005233"/>
                </a:cubicBezTo>
                <a:cubicBezTo>
                  <a:pt x="792054" y="1008742"/>
                  <a:pt x="598282" y="1120424"/>
                  <a:pt x="513133" y="1294746"/>
                </a:cubicBezTo>
                <a:cubicBezTo>
                  <a:pt x="508759" y="1303689"/>
                  <a:pt x="504599" y="1312215"/>
                  <a:pt x="500227" y="1321158"/>
                </a:cubicBezTo>
                <a:lnTo>
                  <a:pt x="495243" y="1339642"/>
                </a:lnTo>
                <a:lnTo>
                  <a:pt x="450534" y="1339642"/>
                </a:lnTo>
                <a:lnTo>
                  <a:pt x="460446" y="1303639"/>
                </a:lnTo>
                <a:cubicBezTo>
                  <a:pt x="544095" y="1097779"/>
                  <a:pt x="761643" y="963124"/>
                  <a:pt x="1014814" y="960367"/>
                </a:cubicBezTo>
                <a:cubicBezTo>
                  <a:pt x="1101655" y="963436"/>
                  <a:pt x="1187671" y="978463"/>
                  <a:pt x="1270481" y="1004958"/>
                </a:cubicBezTo>
                <a:cubicBezTo>
                  <a:pt x="1390956" y="1037374"/>
                  <a:pt x="1505029" y="1068073"/>
                  <a:pt x="1610677" y="1026908"/>
                </a:cubicBezTo>
                <a:cubicBezTo>
                  <a:pt x="1698972" y="991630"/>
                  <a:pt x="1757287" y="914804"/>
                  <a:pt x="1819218" y="833517"/>
                </a:cubicBezTo>
                <a:cubicBezTo>
                  <a:pt x="1863890" y="768555"/>
                  <a:pt x="1917797" y="710516"/>
                  <a:pt x="1979292" y="661166"/>
                </a:cubicBezTo>
                <a:cubicBezTo>
                  <a:pt x="2061569" y="601452"/>
                  <a:pt x="2145177" y="574647"/>
                  <a:pt x="2229142" y="568378"/>
                </a:cubicBezTo>
                <a:close/>
                <a:moveTo>
                  <a:pt x="2305269" y="425686"/>
                </a:moveTo>
                <a:cubicBezTo>
                  <a:pt x="2422117" y="433852"/>
                  <a:pt x="2539451" y="472197"/>
                  <a:pt x="2654552" y="509677"/>
                </a:cubicBezTo>
                <a:cubicBezTo>
                  <a:pt x="2830422" y="567221"/>
                  <a:pt x="3012695" y="626481"/>
                  <a:pt x="3186334" y="571835"/>
                </a:cubicBezTo>
                <a:cubicBezTo>
                  <a:pt x="3571658" y="449931"/>
                  <a:pt x="3904047" y="345396"/>
                  <a:pt x="4224138" y="806267"/>
                </a:cubicBezTo>
                <a:cubicBezTo>
                  <a:pt x="4302112" y="926806"/>
                  <a:pt x="4369436" y="1053841"/>
                  <a:pt x="4425360" y="1185945"/>
                </a:cubicBezTo>
                <a:lnTo>
                  <a:pt x="4500500" y="1339642"/>
                </a:lnTo>
                <a:lnTo>
                  <a:pt x="4448278" y="1339642"/>
                </a:lnTo>
                <a:lnTo>
                  <a:pt x="4382521" y="1205385"/>
                </a:lnTo>
                <a:cubicBezTo>
                  <a:pt x="4327021" y="1075320"/>
                  <a:pt x="4260352" y="950240"/>
                  <a:pt x="4183293" y="831508"/>
                </a:cubicBezTo>
                <a:cubicBezTo>
                  <a:pt x="3897473" y="419186"/>
                  <a:pt x="3622832" y="480729"/>
                  <a:pt x="3198082" y="615083"/>
                </a:cubicBezTo>
                <a:cubicBezTo>
                  <a:pt x="3009927" y="674686"/>
                  <a:pt x="2820813" y="612587"/>
                  <a:pt x="2637750" y="552958"/>
                </a:cubicBezTo>
                <a:cubicBezTo>
                  <a:pt x="2495601" y="506307"/>
                  <a:pt x="2357616" y="461164"/>
                  <a:pt x="2223041" y="470786"/>
                </a:cubicBezTo>
                <a:cubicBezTo>
                  <a:pt x="2142297" y="476559"/>
                  <a:pt x="2062779" y="502048"/>
                  <a:pt x="1984327" y="558755"/>
                </a:cubicBezTo>
                <a:cubicBezTo>
                  <a:pt x="1924213" y="607724"/>
                  <a:pt x="1871486" y="665028"/>
                  <a:pt x="1827700" y="728977"/>
                </a:cubicBezTo>
                <a:cubicBezTo>
                  <a:pt x="1762311" y="815340"/>
                  <a:pt x="1693849" y="904041"/>
                  <a:pt x="1590710" y="945981"/>
                </a:cubicBezTo>
                <a:cubicBezTo>
                  <a:pt x="1465542" y="996396"/>
                  <a:pt x="1333606" y="960751"/>
                  <a:pt x="1205903" y="926291"/>
                </a:cubicBezTo>
                <a:cubicBezTo>
                  <a:pt x="1124825" y="900842"/>
                  <a:pt x="1040750" y="886274"/>
                  <a:pt x="955882" y="883003"/>
                </a:cubicBezTo>
                <a:cubicBezTo>
                  <a:pt x="724057" y="886586"/>
                  <a:pt x="523964" y="1003319"/>
                  <a:pt x="435794" y="1183838"/>
                </a:cubicBezTo>
                <a:cubicBezTo>
                  <a:pt x="431241" y="1193154"/>
                  <a:pt x="426690" y="1202469"/>
                  <a:pt x="422141" y="1211789"/>
                </a:cubicBezTo>
                <a:lnTo>
                  <a:pt x="387770" y="1339642"/>
                </a:lnTo>
                <a:lnTo>
                  <a:pt x="338844" y="1339642"/>
                </a:lnTo>
                <a:lnTo>
                  <a:pt x="377709" y="1195867"/>
                </a:lnTo>
                <a:cubicBezTo>
                  <a:pt x="464157" y="982273"/>
                  <a:pt x="691312" y="839817"/>
                  <a:pt x="953030" y="836399"/>
                </a:cubicBezTo>
                <a:cubicBezTo>
                  <a:pt x="1043797" y="839584"/>
                  <a:pt x="1133679" y="855371"/>
                  <a:pt x="1220176" y="883227"/>
                </a:cubicBezTo>
                <a:cubicBezTo>
                  <a:pt x="1345707" y="917157"/>
                  <a:pt x="1464427" y="949206"/>
                  <a:pt x="1575691" y="904494"/>
                </a:cubicBezTo>
                <a:cubicBezTo>
                  <a:pt x="1667254" y="867456"/>
                  <a:pt x="1729587" y="787331"/>
                  <a:pt x="1792670" y="702724"/>
                </a:cubicBezTo>
                <a:cubicBezTo>
                  <a:pt x="1838978" y="634973"/>
                  <a:pt x="1894971" y="574348"/>
                  <a:pt x="1958903" y="522749"/>
                </a:cubicBezTo>
                <a:cubicBezTo>
                  <a:pt x="2072061" y="439528"/>
                  <a:pt x="2188422" y="417519"/>
                  <a:pt x="2305269" y="425686"/>
                </a:cubicBezTo>
                <a:close/>
                <a:moveTo>
                  <a:pt x="2296541" y="283594"/>
                </a:moveTo>
                <a:cubicBezTo>
                  <a:pt x="2417207" y="291870"/>
                  <a:pt x="2538103" y="331337"/>
                  <a:pt x="2656415" y="370156"/>
                </a:cubicBezTo>
                <a:cubicBezTo>
                  <a:pt x="2839477" y="429785"/>
                  <a:pt x="3028985" y="491094"/>
                  <a:pt x="3209568" y="434094"/>
                </a:cubicBezTo>
                <a:cubicBezTo>
                  <a:pt x="3609959" y="307064"/>
                  <a:pt x="3953936" y="196625"/>
                  <a:pt x="4286840" y="675792"/>
                </a:cubicBezTo>
                <a:cubicBezTo>
                  <a:pt x="4368467" y="801317"/>
                  <a:pt x="4439024" y="933634"/>
                  <a:pt x="4497761" y="1071241"/>
                </a:cubicBezTo>
                <a:cubicBezTo>
                  <a:pt x="4536149" y="1154930"/>
                  <a:pt x="4575929" y="1240733"/>
                  <a:pt x="4619726" y="1323237"/>
                </a:cubicBezTo>
                <a:lnTo>
                  <a:pt x="4629789" y="1339642"/>
                </a:lnTo>
                <a:lnTo>
                  <a:pt x="4576126" y="1339642"/>
                </a:lnTo>
                <a:lnTo>
                  <a:pt x="4455127" y="1093212"/>
                </a:lnTo>
                <a:cubicBezTo>
                  <a:pt x="4397790" y="957803"/>
                  <a:pt x="4328803" y="827542"/>
                  <a:pt x="4248922" y="703924"/>
                </a:cubicBezTo>
                <a:cubicBezTo>
                  <a:pt x="3951895" y="275002"/>
                  <a:pt x="3665813" y="339167"/>
                  <a:pt x="3224044" y="479652"/>
                </a:cubicBezTo>
                <a:cubicBezTo>
                  <a:pt x="3029363" y="541774"/>
                  <a:pt x="2832641" y="477424"/>
                  <a:pt x="2642383" y="415705"/>
                </a:cubicBezTo>
                <a:cubicBezTo>
                  <a:pt x="2493630" y="367087"/>
                  <a:pt x="2350211" y="320313"/>
                  <a:pt x="2210331" y="330745"/>
                </a:cubicBezTo>
                <a:cubicBezTo>
                  <a:pt x="2126403" y="337008"/>
                  <a:pt x="2043750" y="363865"/>
                  <a:pt x="1961982" y="423280"/>
                </a:cubicBezTo>
                <a:cubicBezTo>
                  <a:pt x="1899470" y="474223"/>
                  <a:pt x="1844698" y="533996"/>
                  <a:pt x="1799453" y="600666"/>
                </a:cubicBezTo>
                <a:cubicBezTo>
                  <a:pt x="1731567" y="690154"/>
                  <a:pt x="1662189" y="782718"/>
                  <a:pt x="1553978" y="826088"/>
                </a:cubicBezTo>
                <a:cubicBezTo>
                  <a:pt x="1423982" y="878476"/>
                  <a:pt x="1287559" y="840152"/>
                  <a:pt x="1154461" y="805882"/>
                </a:cubicBezTo>
                <a:cubicBezTo>
                  <a:pt x="1070023" y="778368"/>
                  <a:pt x="982186" y="762677"/>
                  <a:pt x="893534" y="759193"/>
                </a:cubicBezTo>
                <a:cubicBezTo>
                  <a:pt x="652961" y="762851"/>
                  <a:pt x="445540" y="884678"/>
                  <a:pt x="353744" y="1072603"/>
                </a:cubicBezTo>
                <a:lnTo>
                  <a:pt x="339166" y="1102465"/>
                </a:lnTo>
                <a:cubicBezTo>
                  <a:pt x="316078" y="1165761"/>
                  <a:pt x="298654" y="1230919"/>
                  <a:pt x="287017" y="1297282"/>
                </a:cubicBezTo>
                <a:lnTo>
                  <a:pt x="276469" y="1339642"/>
                </a:lnTo>
                <a:lnTo>
                  <a:pt x="229472" y="1339642"/>
                </a:lnTo>
                <a:lnTo>
                  <a:pt x="242464" y="1287543"/>
                </a:lnTo>
                <a:cubicBezTo>
                  <a:pt x="254233" y="1218198"/>
                  <a:pt x="272432" y="1150129"/>
                  <a:pt x="296841" y="1084210"/>
                </a:cubicBezTo>
                <a:cubicBezTo>
                  <a:pt x="385923" y="862261"/>
                  <a:pt x="621011" y="716456"/>
                  <a:pt x="894530" y="711619"/>
                </a:cubicBezTo>
                <a:cubicBezTo>
                  <a:pt x="988176" y="714925"/>
                  <a:pt x="1080931" y="731139"/>
                  <a:pt x="1170229" y="759740"/>
                </a:cubicBezTo>
                <a:cubicBezTo>
                  <a:pt x="1300997" y="794809"/>
                  <a:pt x="1426530" y="828739"/>
                  <a:pt x="1540117" y="781279"/>
                </a:cubicBezTo>
                <a:cubicBezTo>
                  <a:pt x="1635704" y="742893"/>
                  <a:pt x="1696857" y="658293"/>
                  <a:pt x="1765714" y="570749"/>
                </a:cubicBezTo>
                <a:cubicBezTo>
                  <a:pt x="1813839" y="500547"/>
                  <a:pt x="1871851" y="437741"/>
                  <a:pt x="1938046" y="384192"/>
                </a:cubicBezTo>
                <a:cubicBezTo>
                  <a:pt x="2055440" y="298235"/>
                  <a:pt x="2175874" y="275318"/>
                  <a:pt x="2296541" y="283594"/>
                </a:cubicBezTo>
                <a:close/>
                <a:moveTo>
                  <a:pt x="2288083" y="143356"/>
                </a:moveTo>
                <a:cubicBezTo>
                  <a:pt x="2413499" y="151797"/>
                  <a:pt x="2539254" y="192690"/>
                  <a:pt x="2662920" y="232913"/>
                </a:cubicBezTo>
                <a:cubicBezTo>
                  <a:pt x="2853216" y="294591"/>
                  <a:pt x="3049523" y="358775"/>
                  <a:pt x="3237262" y="299006"/>
                </a:cubicBezTo>
                <a:cubicBezTo>
                  <a:pt x="3652915" y="165481"/>
                  <a:pt x="4010584" y="51704"/>
                  <a:pt x="4354202" y="548548"/>
                </a:cubicBezTo>
                <a:cubicBezTo>
                  <a:pt x="4438726" y="678725"/>
                  <a:pt x="4511737" y="815967"/>
                  <a:pt x="4572458" y="958664"/>
                </a:cubicBezTo>
                <a:cubicBezTo>
                  <a:pt x="4612436" y="1045046"/>
                  <a:pt x="4653409" y="1134329"/>
                  <a:pt x="4699557" y="1218937"/>
                </a:cubicBezTo>
                <a:lnTo>
                  <a:pt x="4771954" y="1339642"/>
                </a:lnTo>
                <a:lnTo>
                  <a:pt x="4718922" y="1339642"/>
                </a:lnTo>
                <a:lnTo>
                  <a:pt x="4660442" y="1241642"/>
                </a:lnTo>
                <a:cubicBezTo>
                  <a:pt x="4613478" y="1155705"/>
                  <a:pt x="4571929" y="1065637"/>
                  <a:pt x="4531927" y="978300"/>
                </a:cubicBezTo>
                <a:cubicBezTo>
                  <a:pt x="4472259" y="838165"/>
                  <a:pt x="4400427" y="703458"/>
                  <a:pt x="4317271" y="575685"/>
                </a:cubicBezTo>
                <a:cubicBezTo>
                  <a:pt x="4008961" y="130248"/>
                  <a:pt x="3712264" y="197360"/>
                  <a:pt x="3252885" y="344187"/>
                </a:cubicBezTo>
                <a:cubicBezTo>
                  <a:pt x="3051222" y="408704"/>
                  <a:pt x="2847346" y="342227"/>
                  <a:pt x="2650032" y="278087"/>
                </a:cubicBezTo>
                <a:cubicBezTo>
                  <a:pt x="2495105" y="227912"/>
                  <a:pt x="2345940" y="178686"/>
                  <a:pt x="2200639" y="189132"/>
                </a:cubicBezTo>
                <a:cubicBezTo>
                  <a:pt x="2113458" y="195401"/>
                  <a:pt x="2027668" y="223150"/>
                  <a:pt x="1942860" y="285068"/>
                </a:cubicBezTo>
                <a:cubicBezTo>
                  <a:pt x="1878357" y="337907"/>
                  <a:pt x="1821696" y="399601"/>
                  <a:pt x="1774581" y="468285"/>
                </a:cubicBezTo>
                <a:cubicBezTo>
                  <a:pt x="1704397" y="561479"/>
                  <a:pt x="1633512" y="658116"/>
                  <a:pt x="1520489" y="702465"/>
                </a:cubicBezTo>
                <a:cubicBezTo>
                  <a:pt x="1386079" y="756989"/>
                  <a:pt x="1244184" y="718935"/>
                  <a:pt x="1106776" y="681608"/>
                </a:cubicBezTo>
                <a:cubicBezTo>
                  <a:pt x="1018810" y="653742"/>
                  <a:pt x="927511" y="637916"/>
                  <a:pt x="835384" y="634592"/>
                </a:cubicBezTo>
                <a:cubicBezTo>
                  <a:pt x="585515" y="638502"/>
                  <a:pt x="369598" y="764843"/>
                  <a:pt x="274386" y="959754"/>
                </a:cubicBezTo>
                <a:cubicBezTo>
                  <a:pt x="269223" y="970348"/>
                  <a:pt x="264102" y="980829"/>
                  <a:pt x="259028" y="991198"/>
                </a:cubicBezTo>
                <a:cubicBezTo>
                  <a:pt x="234948" y="1056808"/>
                  <a:pt x="216958" y="1124458"/>
                  <a:pt x="205220" y="1193366"/>
                </a:cubicBezTo>
                <a:lnTo>
                  <a:pt x="169050" y="1339642"/>
                </a:lnTo>
                <a:lnTo>
                  <a:pt x="121075" y="1339642"/>
                </a:lnTo>
                <a:lnTo>
                  <a:pt x="159347" y="1184383"/>
                </a:lnTo>
                <a:cubicBezTo>
                  <a:pt x="171152" y="1112428"/>
                  <a:pt x="189514" y="1041715"/>
                  <a:pt x="214214" y="973121"/>
                </a:cubicBezTo>
                <a:cubicBezTo>
                  <a:pt x="308845" y="744759"/>
                  <a:pt x="551587" y="592147"/>
                  <a:pt x="832514" y="588985"/>
                </a:cubicBezTo>
                <a:cubicBezTo>
                  <a:pt x="929572" y="592223"/>
                  <a:pt x="1025710" y="608809"/>
                  <a:pt x="1118325" y="638185"/>
                </a:cubicBezTo>
                <a:cubicBezTo>
                  <a:pt x="1254155" y="674771"/>
                  <a:pt x="1382413" y="709060"/>
                  <a:pt x="1502369" y="660409"/>
                </a:cubicBezTo>
                <a:cubicBezTo>
                  <a:pt x="1601647" y="620436"/>
                  <a:pt x="1667429" y="533282"/>
                  <a:pt x="1736828" y="441668"/>
                </a:cubicBezTo>
                <a:cubicBezTo>
                  <a:pt x="1786501" y="368909"/>
                  <a:pt x="1846652" y="303802"/>
                  <a:pt x="1915297" y="248487"/>
                </a:cubicBezTo>
                <a:cubicBezTo>
                  <a:pt x="2037595" y="158918"/>
                  <a:pt x="2162668" y="134912"/>
                  <a:pt x="2288083" y="143356"/>
                </a:cubicBezTo>
                <a:close/>
                <a:moveTo>
                  <a:pt x="2281064" y="1571"/>
                </a:moveTo>
                <a:cubicBezTo>
                  <a:pt x="2410776" y="10127"/>
                  <a:pt x="2540766" y="52245"/>
                  <a:pt x="2668614" y="93804"/>
                </a:cubicBezTo>
                <a:cubicBezTo>
                  <a:pt x="2865884" y="157980"/>
                  <a:pt x="3069803" y="224419"/>
                  <a:pt x="3263909" y="161511"/>
                </a:cubicBezTo>
                <a:cubicBezTo>
                  <a:pt x="3695045" y="24969"/>
                  <a:pt x="4065290" y="-95707"/>
                  <a:pt x="4420714" y="419476"/>
                </a:cubicBezTo>
                <a:cubicBezTo>
                  <a:pt x="4508706" y="554385"/>
                  <a:pt x="4584765" y="696652"/>
                  <a:pt x="4648059" y="844622"/>
                </a:cubicBezTo>
                <a:cubicBezTo>
                  <a:pt x="4689448" y="934070"/>
                  <a:pt x="4731616" y="1026832"/>
                  <a:pt x="4779769" y="1114299"/>
                </a:cubicBezTo>
                <a:cubicBezTo>
                  <a:pt x="4806962" y="1164018"/>
                  <a:pt x="4835979" y="1212448"/>
                  <a:pt x="4866635" y="1259696"/>
                </a:cubicBezTo>
                <a:lnTo>
                  <a:pt x="4922532" y="1339642"/>
                </a:lnTo>
                <a:lnTo>
                  <a:pt x="4863031" y="1339642"/>
                </a:lnTo>
                <a:lnTo>
                  <a:pt x="4823717" y="1283145"/>
                </a:lnTo>
                <a:cubicBezTo>
                  <a:pt x="4792694" y="1235083"/>
                  <a:pt x="4763317" y="1185779"/>
                  <a:pt x="4735771" y="1135116"/>
                </a:cubicBezTo>
                <a:cubicBezTo>
                  <a:pt x="4686844" y="1046283"/>
                  <a:pt x="4644059" y="952771"/>
                  <a:pt x="4602471" y="862744"/>
                </a:cubicBezTo>
                <a:cubicBezTo>
                  <a:pt x="4541842" y="717099"/>
                  <a:pt x="4468374" y="577085"/>
                  <a:pt x="4382986" y="444293"/>
                </a:cubicBezTo>
                <a:cubicBezTo>
                  <a:pt x="4063249" y="-17328"/>
                  <a:pt x="3753193" y="51419"/>
                  <a:pt x="3279524" y="204741"/>
                </a:cubicBezTo>
                <a:cubicBezTo>
                  <a:pt x="3070502" y="271443"/>
                  <a:pt x="2859396" y="202923"/>
                  <a:pt x="2654930" y="136657"/>
                </a:cubicBezTo>
                <a:cubicBezTo>
                  <a:pt x="2527083" y="95101"/>
                  <a:pt x="2402685" y="54638"/>
                  <a:pt x="2281167" y="46127"/>
                </a:cubicBezTo>
                <a:cubicBezTo>
                  <a:pt x="2159649" y="37616"/>
                  <a:pt x="2041012" y="61054"/>
                  <a:pt x="1924684" y="147296"/>
                </a:cubicBezTo>
                <a:cubicBezTo>
                  <a:pt x="1857316" y="202286"/>
                  <a:pt x="1798300" y="266771"/>
                  <a:pt x="1749527" y="338685"/>
                </a:cubicBezTo>
                <a:cubicBezTo>
                  <a:pt x="1676842" y="434998"/>
                  <a:pt x="1601940" y="534935"/>
                  <a:pt x="1486021" y="581244"/>
                </a:cubicBezTo>
                <a:cubicBezTo>
                  <a:pt x="1346958" y="637366"/>
                  <a:pt x="1199826" y="598172"/>
                  <a:pt x="1057560" y="559913"/>
                </a:cubicBezTo>
                <a:cubicBezTo>
                  <a:pt x="966136" y="530591"/>
                  <a:pt x="871113" y="513986"/>
                  <a:pt x="775244" y="510493"/>
                </a:cubicBezTo>
                <a:cubicBezTo>
                  <a:pt x="516074" y="514643"/>
                  <a:pt x="292454" y="645877"/>
                  <a:pt x="193652" y="848147"/>
                </a:cubicBezTo>
                <a:cubicBezTo>
                  <a:pt x="188319" y="859046"/>
                  <a:pt x="182845" y="870277"/>
                  <a:pt x="177512" y="881175"/>
                </a:cubicBezTo>
                <a:cubicBezTo>
                  <a:pt x="152795" y="949439"/>
                  <a:pt x="134569" y="1019894"/>
                  <a:pt x="123038" y="1091647"/>
                </a:cubicBezTo>
                <a:cubicBezTo>
                  <a:pt x="111974" y="1153504"/>
                  <a:pt x="96838" y="1214561"/>
                  <a:pt x="77759" y="1274396"/>
                </a:cubicBezTo>
                <a:lnTo>
                  <a:pt x="51621" y="1339642"/>
                </a:lnTo>
                <a:lnTo>
                  <a:pt x="0" y="1339642"/>
                </a:lnTo>
                <a:lnTo>
                  <a:pt x="31987" y="1260224"/>
                </a:lnTo>
                <a:cubicBezTo>
                  <a:pt x="50101" y="1202181"/>
                  <a:pt x="64605" y="1143084"/>
                  <a:pt x="75393" y="1083296"/>
                </a:cubicBezTo>
                <a:cubicBezTo>
                  <a:pt x="87933" y="1009011"/>
                  <a:pt x="107377" y="936073"/>
                  <a:pt x="133495" y="865419"/>
                </a:cubicBezTo>
                <a:cubicBezTo>
                  <a:pt x="231153" y="627909"/>
                  <a:pt x="480850" y="470002"/>
                  <a:pt x="772988" y="465629"/>
                </a:cubicBezTo>
                <a:cubicBezTo>
                  <a:pt x="873354" y="468776"/>
                  <a:pt x="972818" y="485988"/>
                  <a:pt x="1068518" y="516697"/>
                </a:cubicBezTo>
                <a:cubicBezTo>
                  <a:pt x="1209204" y="554215"/>
                  <a:pt x="1342522" y="590021"/>
                  <a:pt x="1467136" y="539775"/>
                </a:cubicBezTo>
                <a:cubicBezTo>
                  <a:pt x="1570453" y="497460"/>
                  <a:pt x="1638513" y="407595"/>
                  <a:pt x="1710391" y="311909"/>
                </a:cubicBezTo>
                <a:cubicBezTo>
                  <a:pt x="1761762" y="236192"/>
                  <a:pt x="1824046" y="168385"/>
                  <a:pt x="1895189" y="110726"/>
                </a:cubicBezTo>
                <a:cubicBezTo>
                  <a:pt x="2021920" y="18027"/>
                  <a:pt x="2151351" y="-6984"/>
                  <a:pt x="2281064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D4E02C-57FC-4C02-3DBF-0507628E5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84" y="2090374"/>
            <a:ext cx="4975317" cy="1718866"/>
          </a:xfrm>
        </p:spPr>
        <p:txBody>
          <a:bodyPr/>
          <a:lstStyle/>
          <a:p>
            <a:pPr algn="ctr"/>
            <a:r>
              <a:rPr lang="en-US" dirty="0"/>
              <a:t>Current Technical </a:t>
            </a:r>
            <a:r>
              <a:rPr lang="en-US" dirty="0" err="1"/>
              <a:t>seo</a:t>
            </a:r>
            <a:r>
              <a:rPr lang="en-US" dirty="0"/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229607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F6F37E-48AD-71A5-61D9-5A289E134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4278EE8E-9545-6BCB-EC65-D97D4672A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52E5AE9-BAE2-3C19-A6A7-0F8C83BE8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372549"/>
              </p:ext>
            </p:extLst>
          </p:nvPr>
        </p:nvGraphicFramePr>
        <p:xfrm>
          <a:off x="883578" y="246580"/>
          <a:ext cx="8815664" cy="621739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2564192">
                  <a:extLst>
                    <a:ext uri="{9D8B030D-6E8A-4147-A177-3AD203B41FA5}">
                      <a16:colId xmlns:a16="http://schemas.microsoft.com/office/drawing/2014/main" val="3633561564"/>
                    </a:ext>
                  </a:extLst>
                </a:gridCol>
                <a:gridCol w="3125736">
                  <a:extLst>
                    <a:ext uri="{9D8B030D-6E8A-4147-A177-3AD203B41FA5}">
                      <a16:colId xmlns:a16="http://schemas.microsoft.com/office/drawing/2014/main" val="2238557678"/>
                    </a:ext>
                  </a:extLst>
                </a:gridCol>
                <a:gridCol w="3125736">
                  <a:extLst>
                    <a:ext uri="{9D8B030D-6E8A-4147-A177-3AD203B41FA5}">
                      <a16:colId xmlns:a16="http://schemas.microsoft.com/office/drawing/2014/main" val="2714913658"/>
                    </a:ext>
                  </a:extLst>
                </a:gridCol>
              </a:tblGrid>
              <a:tr h="505281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accent5"/>
                          </a:solidFill>
                          <a:latin typeface="+mj-lt"/>
                        </a:rPr>
                        <a:t>Metric</a:t>
                      </a: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accent5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accent5"/>
                          </a:solidFill>
                          <a:latin typeface="+mj-lt"/>
                        </a:rPr>
                        <a:t>Notes</a:t>
                      </a:r>
                    </a:p>
                  </a:txBody>
                  <a:tcPr marL="64166" marR="64166" marT="32083" marB="32083" anchor="ctr"/>
                </a:tc>
                <a:extLst>
                  <a:ext uri="{0D108BD9-81ED-4DB2-BD59-A6C34878D82A}">
                    <a16:rowId xmlns:a16="http://schemas.microsoft.com/office/drawing/2014/main" val="732059460"/>
                  </a:ext>
                </a:extLst>
              </a:tr>
              <a:tr h="379785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HTTPS</a:t>
                      </a: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Ok</a:t>
                      </a:r>
                      <a:endParaRPr lang="en-IN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+mj-lt"/>
                      </a:endParaRP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Site is secure</a:t>
                      </a:r>
                    </a:p>
                  </a:txBody>
                  <a:tcPr marL="64166" marR="64166" marT="32083" marB="32083" anchor="ctr"/>
                </a:tc>
                <a:extLst>
                  <a:ext uri="{0D108BD9-81ED-4DB2-BD59-A6C34878D82A}">
                    <a16:rowId xmlns:a16="http://schemas.microsoft.com/office/drawing/2014/main" val="2330803347"/>
                  </a:ext>
                </a:extLst>
              </a:tr>
              <a:tr h="693523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Robots.txt</a:t>
                      </a: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Ok</a:t>
                      </a:r>
                      <a:endParaRPr lang="en-IN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+mj-lt"/>
                      </a:endParaRP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Found and accessible</a:t>
                      </a:r>
                    </a:p>
                  </a:txBody>
                  <a:tcPr marL="64166" marR="64166" marT="32083" marB="32083" anchor="ctr"/>
                </a:tc>
                <a:extLst>
                  <a:ext uri="{0D108BD9-81ED-4DB2-BD59-A6C34878D82A}">
                    <a16:rowId xmlns:a16="http://schemas.microsoft.com/office/drawing/2014/main" val="3934651230"/>
                  </a:ext>
                </a:extLst>
              </a:tr>
              <a:tr h="693523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Sitemap</a:t>
                      </a: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Ok</a:t>
                      </a:r>
                      <a:endParaRPr lang="en-IN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+mj-lt"/>
                      </a:endParaRP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Found at /sitemap.xml</a:t>
                      </a:r>
                    </a:p>
                  </a:txBody>
                  <a:tcPr marL="64166" marR="64166" marT="32083" marB="32083" anchor="ctr"/>
                </a:tc>
                <a:extLst>
                  <a:ext uri="{0D108BD9-81ED-4DB2-BD59-A6C34878D82A}">
                    <a16:rowId xmlns:a16="http://schemas.microsoft.com/office/drawing/2014/main" val="122878837"/>
                  </a:ext>
                </a:extLst>
              </a:tr>
              <a:tr h="92349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Indexed Pages</a:t>
                      </a: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3</a:t>
                      </a:r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Reasonable volume</a:t>
                      </a:r>
                    </a:p>
                  </a:txBody>
                  <a:tcPr marL="64166" marR="64166" marT="32083" marB="32083" anchor="ctr"/>
                </a:tc>
                <a:extLst>
                  <a:ext uri="{0D108BD9-81ED-4DB2-BD59-A6C34878D82A}">
                    <a16:rowId xmlns:a16="http://schemas.microsoft.com/office/drawing/2014/main" val="2440663805"/>
                  </a:ext>
                </a:extLst>
              </a:tr>
              <a:tr h="1321000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Mobile-Friendly</a:t>
                      </a: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N</a:t>
                      </a:r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o</a:t>
                      </a: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 Failed Google’s Mobile-Friendly Test</a:t>
                      </a:r>
                    </a:p>
                  </a:txBody>
                  <a:tcPr marL="64166" marR="64166" marT="32083" marB="32083" anchor="ctr"/>
                </a:tc>
                <a:extLst>
                  <a:ext uri="{0D108BD9-81ED-4DB2-BD59-A6C34878D82A}">
                    <a16:rowId xmlns:a16="http://schemas.microsoft.com/office/drawing/2014/main" val="1605868087"/>
                  </a:ext>
                </a:extLst>
              </a:tr>
              <a:tr h="693523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PageSpeed (Mobile)</a:t>
                      </a: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15</a:t>
                      </a:r>
                      <a:endParaRPr lang="en-IN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+mj-lt"/>
                      </a:endParaRP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Needs improvement</a:t>
                      </a:r>
                    </a:p>
                  </a:txBody>
                  <a:tcPr marL="64166" marR="64166" marT="32083" marB="32083" anchor="ctr"/>
                </a:tc>
                <a:extLst>
                  <a:ext uri="{0D108BD9-81ED-4DB2-BD59-A6C34878D82A}">
                    <a16:rowId xmlns:a16="http://schemas.microsoft.com/office/drawing/2014/main" val="1424392224"/>
                  </a:ext>
                </a:extLst>
              </a:tr>
              <a:tr h="100726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Speed Index</a:t>
                      </a:r>
                      <a:endParaRPr lang="en-IN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+mj-lt"/>
                      </a:endParaRP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2</a:t>
                      </a:r>
                      <a:r>
                        <a:rPr lang="en-IN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0.1 s</a:t>
                      </a:r>
                    </a:p>
                  </a:txBody>
                  <a:tcPr marL="64166" marR="64166" marT="32083" marB="320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j-lt"/>
                        </a:rPr>
                        <a:t>Very slow</a:t>
                      </a:r>
                    </a:p>
                  </a:txBody>
                  <a:tcPr marL="64166" marR="64166" marT="32083" marB="32083" anchor="ctr"/>
                </a:tc>
                <a:extLst>
                  <a:ext uri="{0D108BD9-81ED-4DB2-BD59-A6C34878D82A}">
                    <a16:rowId xmlns:a16="http://schemas.microsoft.com/office/drawing/2014/main" val="1086324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7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16238-F677-3DD2-3B87-49FA717C7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2D95B1A5-AA28-3B84-5E78-AD13AEC5A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0F72F-BB63-E326-8DC1-B14DC82ACB57}"/>
              </a:ext>
            </a:extLst>
          </p:cNvPr>
          <p:cNvSpPr txBox="1"/>
          <p:nvPr/>
        </p:nvSpPr>
        <p:spPr>
          <a:xfrm>
            <a:off x="277402" y="154113"/>
            <a:ext cx="5702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HOME PAGE</a:t>
            </a:r>
            <a:endParaRPr lang="en-IN" sz="4000" b="1" dirty="0">
              <a:solidFill>
                <a:schemeClr val="accent6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E315C-E2F2-D537-811F-EF9AB189A70D}"/>
              </a:ext>
            </a:extLst>
          </p:cNvPr>
          <p:cNvSpPr txBox="1"/>
          <p:nvPr/>
        </p:nvSpPr>
        <p:spPr>
          <a:xfrm>
            <a:off x="1582220" y="1478854"/>
            <a:ext cx="85891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Twitter card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Missing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 Image       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Without Alt Tag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Keyword     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Missing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Mobile friendly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Not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Speed index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Poor above 10s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Image size   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High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Hfreflang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    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Missing</a:t>
            </a:r>
            <a:endParaRPr lang="en-IN" sz="32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212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E4F307-EEDC-36D9-F42D-DE1E967F9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8BC2A7CB-10C5-03D3-C6C9-EF72CB77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22FB3B-80E3-9D97-7D79-8200656D491C}"/>
              </a:ext>
            </a:extLst>
          </p:cNvPr>
          <p:cNvSpPr txBox="1"/>
          <p:nvPr/>
        </p:nvSpPr>
        <p:spPr>
          <a:xfrm>
            <a:off x="277402" y="154113"/>
            <a:ext cx="9020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NETWORK SERVICES PAGE</a:t>
            </a:r>
            <a:endParaRPr lang="en-IN" sz="4000" b="1" dirty="0">
              <a:solidFill>
                <a:schemeClr val="accent6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EB9CF-FBC5-5A37-CF88-097268D514FB}"/>
              </a:ext>
            </a:extLst>
          </p:cNvPr>
          <p:cNvSpPr txBox="1"/>
          <p:nvPr/>
        </p:nvSpPr>
        <p:spPr>
          <a:xfrm>
            <a:off x="1582220" y="1478854"/>
            <a:ext cx="85891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Description 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Missing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 Image       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Without Alt Tag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Hfreflang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    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Missing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Twitter card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Missing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(desc &amp; image)</a:t>
            </a:r>
          </a:p>
          <a:p>
            <a:r>
              <a:rPr lang="en-IN" sz="3200" dirty="0">
                <a:solidFill>
                  <a:schemeClr val="bg1"/>
                </a:solidFill>
                <a:latin typeface="+mj-lt"/>
              </a:rPr>
              <a:t>Open graph           -  </a:t>
            </a:r>
            <a:r>
              <a:rPr lang="en-IN" sz="3200" dirty="0">
                <a:solidFill>
                  <a:schemeClr val="accent3"/>
                </a:solidFill>
                <a:latin typeface="+mj-lt"/>
              </a:rPr>
              <a:t>Missing</a:t>
            </a:r>
            <a:r>
              <a:rPr lang="en-IN" sz="32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IN" sz="3200" dirty="0" err="1">
                <a:solidFill>
                  <a:schemeClr val="bg1"/>
                </a:solidFill>
                <a:latin typeface="+mj-lt"/>
              </a:rPr>
              <a:t>img</a:t>
            </a:r>
            <a:r>
              <a:rPr lang="en-IN" sz="32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Mobile friendly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Not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Speed index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Poor above 15s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                          -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63650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C16D9-7D51-78C6-DB57-F8F3F97A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8F488F75-F93E-182E-E2C6-C0C6AE78B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7FAB78-E20A-1C3D-44BC-84D4A39698EB}"/>
              </a:ext>
            </a:extLst>
          </p:cNvPr>
          <p:cNvSpPr txBox="1"/>
          <p:nvPr/>
        </p:nvSpPr>
        <p:spPr>
          <a:xfrm>
            <a:off x="277401" y="154113"/>
            <a:ext cx="8517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TESTING SERVICES PAGE</a:t>
            </a:r>
            <a:endParaRPr lang="en-IN" sz="4000" b="1" dirty="0">
              <a:solidFill>
                <a:schemeClr val="accent6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5EBEA-115D-28AD-F616-61D7200FBE12}"/>
              </a:ext>
            </a:extLst>
          </p:cNvPr>
          <p:cNvSpPr txBox="1"/>
          <p:nvPr/>
        </p:nvSpPr>
        <p:spPr>
          <a:xfrm>
            <a:off x="1582220" y="1478854"/>
            <a:ext cx="85891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Description 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Missing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 Image       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Without Alt Tag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Hfreflang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    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Missing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Twitter card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Missing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(desc &amp; image)</a:t>
            </a:r>
          </a:p>
          <a:p>
            <a:r>
              <a:rPr lang="en-IN" sz="3200" dirty="0">
                <a:solidFill>
                  <a:schemeClr val="bg1"/>
                </a:solidFill>
                <a:latin typeface="+mj-lt"/>
              </a:rPr>
              <a:t>Open graph           -  </a:t>
            </a:r>
            <a:r>
              <a:rPr lang="en-IN" sz="3200" dirty="0">
                <a:solidFill>
                  <a:schemeClr val="accent3"/>
                </a:solidFill>
                <a:latin typeface="+mj-lt"/>
              </a:rPr>
              <a:t>Missing</a:t>
            </a:r>
            <a:r>
              <a:rPr lang="en-IN" sz="32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IN" sz="3200" dirty="0" err="1">
                <a:solidFill>
                  <a:schemeClr val="bg1"/>
                </a:solidFill>
                <a:latin typeface="+mj-lt"/>
              </a:rPr>
              <a:t>img</a:t>
            </a:r>
            <a:r>
              <a:rPr lang="en-IN" sz="32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Mobile friendly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Not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Speed index          - 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Poor above 5s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                          - </a:t>
            </a:r>
            <a:r>
              <a:rPr lang="en-US" sz="3200" dirty="0">
                <a:solidFill>
                  <a:schemeClr val="accent3"/>
                </a:solidFill>
                <a:latin typeface="+mj-lt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97272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B777C-3679-5B74-E47A-FB3C18D97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797B7C6F-9E6A-2015-E9C6-39E7D4225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14165E-49B3-FC6A-1FA6-B234FF261766}"/>
              </a:ext>
            </a:extLst>
          </p:cNvPr>
          <p:cNvSpPr txBox="1"/>
          <p:nvPr/>
        </p:nvSpPr>
        <p:spPr>
          <a:xfrm>
            <a:off x="277401" y="154113"/>
            <a:ext cx="11424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5 BEST PRACTICES TO IMPROVE PAGE SPEED</a:t>
            </a:r>
            <a:endParaRPr lang="en-IN" sz="4000" b="1" dirty="0">
              <a:solidFill>
                <a:schemeClr val="accent6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494F0-220D-E2F4-0FAC-3A33217DC0CB}"/>
              </a:ext>
            </a:extLst>
          </p:cNvPr>
          <p:cNvSpPr txBox="1"/>
          <p:nvPr/>
        </p:nvSpPr>
        <p:spPr>
          <a:xfrm>
            <a:off x="606175" y="1715159"/>
            <a:ext cx="1058238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Compress and reduce resize large image</a:t>
            </a:r>
          </a:p>
          <a:p>
            <a:pPr marL="514350" indent="-514350">
              <a:buAutoNum type="arabicPeriod"/>
            </a:pPr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Clean and Simplify the Website Design</a:t>
            </a:r>
          </a:p>
          <a:p>
            <a:pPr marL="514350" indent="-514350">
              <a:buAutoNum type="arabicPeriod"/>
            </a:pPr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Lazy Load Images and Videos</a:t>
            </a:r>
          </a:p>
          <a:p>
            <a:pPr marL="514350" indent="-514350">
              <a:buAutoNum type="arabicPeriod"/>
            </a:pPr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Use a Content Delivery Network (CDN)</a:t>
            </a:r>
          </a:p>
          <a:p>
            <a:pPr marL="514350" indent="-514350">
              <a:buAutoNum type="arabicPeriod"/>
            </a:pPr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AutoNum type="arabicPeriod"/>
            </a:pPr>
            <a:r>
              <a:rPr lang="en-IN" sz="3200" b="1" dirty="0">
                <a:solidFill>
                  <a:schemeClr val="bg1"/>
                </a:solidFill>
                <a:latin typeface="+mj-lt"/>
              </a:rPr>
              <a:t>Optimize Mobile Performance Separately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AutoNum type="arabicPeriod"/>
            </a:pPr>
            <a:endParaRPr lang="en-US" sz="32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77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A0E91-71DF-DEC0-5153-D3DEB2E8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0C55B8D9-BDF2-E5A6-7E54-B7453CF9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2525" y="4595435"/>
            <a:ext cx="7742636" cy="2262565"/>
          </a:xfrm>
          <a:custGeom>
            <a:avLst/>
            <a:gdLst>
              <a:gd name="connsiteX0" fmla="*/ 3498634 w 7742636"/>
              <a:gd name="connsiteY0" fmla="*/ 2257119 h 2262565"/>
              <a:gd name="connsiteX1" fmla="*/ 3528275 w 7742636"/>
              <a:gd name="connsiteY1" fmla="*/ 2262565 h 2262565"/>
              <a:gd name="connsiteX2" fmla="*/ 3424743 w 7742636"/>
              <a:gd name="connsiteY2" fmla="*/ 2262565 h 2262565"/>
              <a:gd name="connsiteX3" fmla="*/ 3442914 w 7742636"/>
              <a:gd name="connsiteY3" fmla="*/ 2259196 h 2262565"/>
              <a:gd name="connsiteX4" fmla="*/ 3498634 w 7742636"/>
              <a:gd name="connsiteY4" fmla="*/ 2257119 h 2262565"/>
              <a:gd name="connsiteX5" fmla="*/ 3506847 w 7742636"/>
              <a:gd name="connsiteY5" fmla="*/ 2119025 h 2262565"/>
              <a:gd name="connsiteX6" fmla="*/ 3650326 w 7742636"/>
              <a:gd name="connsiteY6" fmla="*/ 2168429 h 2262565"/>
              <a:gd name="connsiteX7" fmla="*/ 3743791 w 7742636"/>
              <a:gd name="connsiteY7" fmla="*/ 2260802 h 2262565"/>
              <a:gd name="connsiteX8" fmla="*/ 3745325 w 7742636"/>
              <a:gd name="connsiteY8" fmla="*/ 2262565 h 2262565"/>
              <a:gd name="connsiteX9" fmla="*/ 3681030 w 7742636"/>
              <a:gd name="connsiteY9" fmla="*/ 2262565 h 2262565"/>
              <a:gd name="connsiteX10" fmla="*/ 3626243 w 7742636"/>
              <a:gd name="connsiteY10" fmla="*/ 2204234 h 2262565"/>
              <a:gd name="connsiteX11" fmla="*/ 3502745 w 7742636"/>
              <a:gd name="connsiteY11" fmla="*/ 2163084 h 2262565"/>
              <a:gd name="connsiteX12" fmla="*/ 3285866 w 7742636"/>
              <a:gd name="connsiteY12" fmla="*/ 2209951 h 2262565"/>
              <a:gd name="connsiteX13" fmla="*/ 2981568 w 7742636"/>
              <a:gd name="connsiteY13" fmla="*/ 2248987 h 2262565"/>
              <a:gd name="connsiteX14" fmla="*/ 2579656 w 7742636"/>
              <a:gd name="connsiteY14" fmla="*/ 2252756 h 2262565"/>
              <a:gd name="connsiteX15" fmla="*/ 2568544 w 7742636"/>
              <a:gd name="connsiteY15" fmla="*/ 2262565 h 2262565"/>
              <a:gd name="connsiteX16" fmla="*/ 2499633 w 7742636"/>
              <a:gd name="connsiteY16" fmla="*/ 2262565 h 2262565"/>
              <a:gd name="connsiteX17" fmla="*/ 2560689 w 7742636"/>
              <a:gd name="connsiteY17" fmla="*/ 2211259 h 2262565"/>
              <a:gd name="connsiteX18" fmla="*/ 2992498 w 7742636"/>
              <a:gd name="connsiteY18" fmla="*/ 2207068 h 2262565"/>
              <a:gd name="connsiteX19" fmla="*/ 3268878 w 7742636"/>
              <a:gd name="connsiteY19" fmla="*/ 2168249 h 2262565"/>
              <a:gd name="connsiteX20" fmla="*/ 3506847 w 7742636"/>
              <a:gd name="connsiteY20" fmla="*/ 2119025 h 2262565"/>
              <a:gd name="connsiteX21" fmla="*/ 3519836 w 7742636"/>
              <a:gd name="connsiteY21" fmla="*/ 1976981 h 2262565"/>
              <a:gd name="connsiteX22" fmla="*/ 3672881 w 7742636"/>
              <a:gd name="connsiteY22" fmla="*/ 2030495 h 2262565"/>
              <a:gd name="connsiteX23" fmla="*/ 3770501 w 7742636"/>
              <a:gd name="connsiteY23" fmla="*/ 2131399 h 2262565"/>
              <a:gd name="connsiteX24" fmla="*/ 3891714 w 7742636"/>
              <a:gd name="connsiteY24" fmla="*/ 2239042 h 2262565"/>
              <a:gd name="connsiteX25" fmla="*/ 4089008 w 7742636"/>
              <a:gd name="connsiteY25" fmla="*/ 2224383 h 2262565"/>
              <a:gd name="connsiteX26" fmla="*/ 4244551 w 7742636"/>
              <a:gd name="connsiteY26" fmla="*/ 2196472 h 2262565"/>
              <a:gd name="connsiteX27" fmla="*/ 4445179 w 7742636"/>
              <a:gd name="connsiteY27" fmla="*/ 2247673 h 2262565"/>
              <a:gd name="connsiteX28" fmla="*/ 4463566 w 7742636"/>
              <a:gd name="connsiteY28" fmla="*/ 2262565 h 2262565"/>
              <a:gd name="connsiteX29" fmla="*/ 4361702 w 7742636"/>
              <a:gd name="connsiteY29" fmla="*/ 2262565 h 2262565"/>
              <a:gd name="connsiteX30" fmla="*/ 4332236 w 7742636"/>
              <a:gd name="connsiteY30" fmla="*/ 2250885 h 2262565"/>
              <a:gd name="connsiteX31" fmla="*/ 4244446 w 7742636"/>
              <a:gd name="connsiteY31" fmla="*/ 2241759 h 2262565"/>
              <a:gd name="connsiteX32" fmla="*/ 4172231 w 7742636"/>
              <a:gd name="connsiteY32" fmla="*/ 2250339 h 2262565"/>
              <a:gd name="connsiteX33" fmla="*/ 4124048 w 7742636"/>
              <a:gd name="connsiteY33" fmla="*/ 2262565 h 2262565"/>
              <a:gd name="connsiteX34" fmla="*/ 3845363 w 7742636"/>
              <a:gd name="connsiteY34" fmla="*/ 2262565 h 2262565"/>
              <a:gd name="connsiteX35" fmla="*/ 3796498 w 7742636"/>
              <a:gd name="connsiteY35" fmla="*/ 2230516 h 2262565"/>
              <a:gd name="connsiteX36" fmla="*/ 3734286 w 7742636"/>
              <a:gd name="connsiteY36" fmla="*/ 2159182 h 2262565"/>
              <a:gd name="connsiteX37" fmla="*/ 3645673 w 7742636"/>
              <a:gd name="connsiteY37" fmla="*/ 2067826 h 2262565"/>
              <a:gd name="connsiteX38" fmla="*/ 3512170 w 7742636"/>
              <a:gd name="connsiteY38" fmla="*/ 2022657 h 2262565"/>
              <a:gd name="connsiteX39" fmla="*/ 3279494 w 7742636"/>
              <a:gd name="connsiteY39" fmla="*/ 2072190 h 2262565"/>
              <a:gd name="connsiteX40" fmla="*/ 2953830 w 7742636"/>
              <a:gd name="connsiteY40" fmla="*/ 2113005 h 2262565"/>
              <a:gd name="connsiteX41" fmla="*/ 2400327 w 7742636"/>
              <a:gd name="connsiteY41" fmla="*/ 2244479 h 2262565"/>
              <a:gd name="connsiteX42" fmla="*/ 2390651 w 7742636"/>
              <a:gd name="connsiteY42" fmla="*/ 2262565 h 2262565"/>
              <a:gd name="connsiteX43" fmla="*/ 2341119 w 7742636"/>
              <a:gd name="connsiteY43" fmla="*/ 2262565 h 2262565"/>
              <a:gd name="connsiteX44" fmla="*/ 2364119 w 7742636"/>
              <a:gd name="connsiteY44" fmla="*/ 2219836 h 2262565"/>
              <a:gd name="connsiteX45" fmla="*/ 2967296 w 7742636"/>
              <a:gd name="connsiteY45" fmla="*/ 2069351 h 2262565"/>
              <a:gd name="connsiteX46" fmla="*/ 3265221 w 7742636"/>
              <a:gd name="connsiteY46" fmla="*/ 2029127 h 2262565"/>
              <a:gd name="connsiteX47" fmla="*/ 3519836 w 7742636"/>
              <a:gd name="connsiteY47" fmla="*/ 1976981 h 2262565"/>
              <a:gd name="connsiteX48" fmla="*/ 3532263 w 7742636"/>
              <a:gd name="connsiteY48" fmla="*/ 1834366 h 2262565"/>
              <a:gd name="connsiteX49" fmla="*/ 3695740 w 7742636"/>
              <a:gd name="connsiteY49" fmla="*/ 1891341 h 2262565"/>
              <a:gd name="connsiteX50" fmla="*/ 3800093 w 7742636"/>
              <a:gd name="connsiteY50" fmla="*/ 1999077 h 2262565"/>
              <a:gd name="connsiteX51" fmla="*/ 3929962 w 7742636"/>
              <a:gd name="connsiteY51" fmla="*/ 2115514 h 2262565"/>
              <a:gd name="connsiteX52" fmla="*/ 4141830 w 7742636"/>
              <a:gd name="connsiteY52" fmla="*/ 2100003 h 2262565"/>
              <a:gd name="connsiteX53" fmla="*/ 4307268 w 7742636"/>
              <a:gd name="connsiteY53" fmla="*/ 2070600 h 2262565"/>
              <a:gd name="connsiteX54" fmla="*/ 4520619 w 7742636"/>
              <a:gd name="connsiteY54" fmla="*/ 2125135 h 2262565"/>
              <a:gd name="connsiteX55" fmla="*/ 4606489 w 7742636"/>
              <a:gd name="connsiteY55" fmla="*/ 2195502 h 2262565"/>
              <a:gd name="connsiteX56" fmla="*/ 4651641 w 7742636"/>
              <a:gd name="connsiteY56" fmla="*/ 2262565 h 2262565"/>
              <a:gd name="connsiteX57" fmla="*/ 4593281 w 7742636"/>
              <a:gd name="connsiteY57" fmla="*/ 2262565 h 2262565"/>
              <a:gd name="connsiteX58" fmla="*/ 4561799 w 7742636"/>
              <a:gd name="connsiteY58" fmla="*/ 2220722 h 2262565"/>
              <a:gd name="connsiteX59" fmla="*/ 4486728 w 7742636"/>
              <a:gd name="connsiteY59" fmla="*/ 2163518 h 2262565"/>
              <a:gd name="connsiteX60" fmla="*/ 4304783 w 7742636"/>
              <a:gd name="connsiteY60" fmla="*/ 2118948 h 2262565"/>
              <a:gd name="connsiteX61" fmla="*/ 4151577 w 7742636"/>
              <a:gd name="connsiteY61" fmla="*/ 2145704 h 2262565"/>
              <a:gd name="connsiteX62" fmla="*/ 3910833 w 7742636"/>
              <a:gd name="connsiteY62" fmla="*/ 2159474 h 2262565"/>
              <a:gd name="connsiteX63" fmla="*/ 3760965 w 7742636"/>
              <a:gd name="connsiteY63" fmla="*/ 2028801 h 2262565"/>
              <a:gd name="connsiteX64" fmla="*/ 3665012 w 7742636"/>
              <a:gd name="connsiteY64" fmla="*/ 1931351 h 2262565"/>
              <a:gd name="connsiteX65" fmla="*/ 3522494 w 7742636"/>
              <a:gd name="connsiteY65" fmla="*/ 1882054 h 2262565"/>
              <a:gd name="connsiteX66" fmla="*/ 3272656 w 7742636"/>
              <a:gd name="connsiteY66" fmla="*/ 1934571 h 2262565"/>
              <a:gd name="connsiteX67" fmla="*/ 2925424 w 7742636"/>
              <a:gd name="connsiteY67" fmla="*/ 1977745 h 2262565"/>
              <a:gd name="connsiteX68" fmla="*/ 2333043 w 7742636"/>
              <a:gd name="connsiteY68" fmla="*/ 2116695 h 2262565"/>
              <a:gd name="connsiteX69" fmla="*/ 2254872 w 7742636"/>
              <a:gd name="connsiteY69" fmla="*/ 2262565 h 2262565"/>
              <a:gd name="connsiteX70" fmla="*/ 2204854 w 7742636"/>
              <a:gd name="connsiteY70" fmla="*/ 2262565 h 2262565"/>
              <a:gd name="connsiteX71" fmla="*/ 2297832 w 7742636"/>
              <a:gd name="connsiteY71" fmla="*/ 2089151 h 2262565"/>
              <a:gd name="connsiteX72" fmla="*/ 2942036 w 7742636"/>
              <a:gd name="connsiteY72" fmla="*/ 1931615 h 2262565"/>
              <a:gd name="connsiteX73" fmla="*/ 3259948 w 7742636"/>
              <a:gd name="connsiteY73" fmla="*/ 1889769 h 2262565"/>
              <a:gd name="connsiteX74" fmla="*/ 3532263 w 7742636"/>
              <a:gd name="connsiteY74" fmla="*/ 1834366 h 2262565"/>
              <a:gd name="connsiteX75" fmla="*/ 3541946 w 7742636"/>
              <a:gd name="connsiteY75" fmla="*/ 1694144 h 2262565"/>
              <a:gd name="connsiteX76" fmla="*/ 3714275 w 7742636"/>
              <a:gd name="connsiteY76" fmla="*/ 1755792 h 2262565"/>
              <a:gd name="connsiteX77" fmla="*/ 3824198 w 7742636"/>
              <a:gd name="connsiteY77" fmla="*/ 1868988 h 2262565"/>
              <a:gd name="connsiteX78" fmla="*/ 3962890 w 7742636"/>
              <a:gd name="connsiteY78" fmla="*/ 1993597 h 2262565"/>
              <a:gd name="connsiteX79" fmla="*/ 4189697 w 7742636"/>
              <a:gd name="connsiteY79" fmla="*/ 1978980 h 2262565"/>
              <a:gd name="connsiteX80" fmla="*/ 4364857 w 7742636"/>
              <a:gd name="connsiteY80" fmla="*/ 1947706 h 2262565"/>
              <a:gd name="connsiteX81" fmla="*/ 4590943 w 7742636"/>
              <a:gd name="connsiteY81" fmla="*/ 2006341 h 2262565"/>
              <a:gd name="connsiteX82" fmla="*/ 4747796 w 7742636"/>
              <a:gd name="connsiteY82" fmla="*/ 2178523 h 2262565"/>
              <a:gd name="connsiteX83" fmla="*/ 4772150 w 7742636"/>
              <a:gd name="connsiteY83" fmla="*/ 2262565 h 2262565"/>
              <a:gd name="connsiteX84" fmla="*/ 4723012 w 7742636"/>
              <a:gd name="connsiteY84" fmla="*/ 2262565 h 2262565"/>
              <a:gd name="connsiteX85" fmla="*/ 4704149 w 7742636"/>
              <a:gd name="connsiteY85" fmla="*/ 2196024 h 2262565"/>
              <a:gd name="connsiteX86" fmla="*/ 4697715 w 7742636"/>
              <a:gd name="connsiteY86" fmla="*/ 2182838 h 2262565"/>
              <a:gd name="connsiteX87" fmla="*/ 4557612 w 7742636"/>
              <a:gd name="connsiteY87" fmla="*/ 2040843 h 2262565"/>
              <a:gd name="connsiteX88" fmla="*/ 4363368 w 7742636"/>
              <a:gd name="connsiteY88" fmla="*/ 1993155 h 2262565"/>
              <a:gd name="connsiteX89" fmla="*/ 4201200 w 7742636"/>
              <a:gd name="connsiteY89" fmla="*/ 2024317 h 2262565"/>
              <a:gd name="connsiteX90" fmla="*/ 3946259 w 7742636"/>
              <a:gd name="connsiteY90" fmla="*/ 2038734 h 2262565"/>
              <a:gd name="connsiteX91" fmla="*/ 3787775 w 7742636"/>
              <a:gd name="connsiteY91" fmla="*/ 1899306 h 2262565"/>
              <a:gd name="connsiteX92" fmla="*/ 3687661 w 7742636"/>
              <a:gd name="connsiteY92" fmla="*/ 1793330 h 2262565"/>
              <a:gd name="connsiteX93" fmla="*/ 3535488 w 7742636"/>
              <a:gd name="connsiteY93" fmla="*/ 1740216 h 2262565"/>
              <a:gd name="connsiteX94" fmla="*/ 3268933 w 7742636"/>
              <a:gd name="connsiteY94" fmla="*/ 1795981 h 2262565"/>
              <a:gd name="connsiteX95" fmla="*/ 2900710 w 7742636"/>
              <a:gd name="connsiteY95" fmla="*/ 1840729 h 2262565"/>
              <a:gd name="connsiteX96" fmla="*/ 2268662 w 7742636"/>
              <a:gd name="connsiteY96" fmla="*/ 1987523 h 2262565"/>
              <a:gd name="connsiteX97" fmla="*/ 2138220 w 7742636"/>
              <a:gd name="connsiteY97" fmla="*/ 2231097 h 2262565"/>
              <a:gd name="connsiteX98" fmla="*/ 2122707 w 7742636"/>
              <a:gd name="connsiteY98" fmla="*/ 2262565 h 2262565"/>
              <a:gd name="connsiteX99" fmla="*/ 2069710 w 7742636"/>
              <a:gd name="connsiteY99" fmla="*/ 2262565 h 2262565"/>
              <a:gd name="connsiteX100" fmla="*/ 2095602 w 7742636"/>
              <a:gd name="connsiteY100" fmla="*/ 2210122 h 2262565"/>
              <a:gd name="connsiteX101" fmla="*/ 2230702 w 7742636"/>
              <a:gd name="connsiteY101" fmla="*/ 1961298 h 2262565"/>
              <a:gd name="connsiteX102" fmla="*/ 2914238 w 7742636"/>
              <a:gd name="connsiteY102" fmla="*/ 1796159 h 2262565"/>
              <a:gd name="connsiteX103" fmla="*/ 3254266 w 7742636"/>
              <a:gd name="connsiteY103" fmla="*/ 1752127 h 2262565"/>
              <a:gd name="connsiteX104" fmla="*/ 3541946 w 7742636"/>
              <a:gd name="connsiteY104" fmla="*/ 1694144 h 2262565"/>
              <a:gd name="connsiteX105" fmla="*/ 3552686 w 7742636"/>
              <a:gd name="connsiteY105" fmla="*/ 1552306 h 2262565"/>
              <a:gd name="connsiteX106" fmla="*/ 3734684 w 7742636"/>
              <a:gd name="connsiteY106" fmla="*/ 1617899 h 2262565"/>
              <a:gd name="connsiteX107" fmla="*/ 3851705 w 7742636"/>
              <a:gd name="connsiteY107" fmla="*/ 1739677 h 2262565"/>
              <a:gd name="connsiteX108" fmla="*/ 3999015 w 7742636"/>
              <a:gd name="connsiteY108" fmla="*/ 1873040 h 2262565"/>
              <a:gd name="connsiteX109" fmla="*/ 4239414 w 7742636"/>
              <a:gd name="connsiteY109" fmla="*/ 1856570 h 2262565"/>
              <a:gd name="connsiteX110" fmla="*/ 4424881 w 7742636"/>
              <a:gd name="connsiteY110" fmla="*/ 1823638 h 2262565"/>
              <a:gd name="connsiteX111" fmla="*/ 4829044 w 7742636"/>
              <a:gd name="connsiteY111" fmla="*/ 2069148 h 2262565"/>
              <a:gd name="connsiteX112" fmla="*/ 4867117 w 7742636"/>
              <a:gd name="connsiteY112" fmla="*/ 2202512 h 2262565"/>
              <a:gd name="connsiteX113" fmla="*/ 4882831 w 7742636"/>
              <a:gd name="connsiteY113" fmla="*/ 2262565 h 2262565"/>
              <a:gd name="connsiteX114" fmla="*/ 4837313 w 7742636"/>
              <a:gd name="connsiteY114" fmla="*/ 2262565 h 2262565"/>
              <a:gd name="connsiteX115" fmla="*/ 4824126 w 7742636"/>
              <a:gd name="connsiteY115" fmla="*/ 2212460 h 2262565"/>
              <a:gd name="connsiteX116" fmla="*/ 4787903 w 7742636"/>
              <a:gd name="connsiteY116" fmla="*/ 2085874 h 2262565"/>
              <a:gd name="connsiteX117" fmla="*/ 4780688 w 7742636"/>
              <a:gd name="connsiteY117" fmla="*/ 2071104 h 2262565"/>
              <a:gd name="connsiteX118" fmla="*/ 4632144 w 7742636"/>
              <a:gd name="connsiteY118" fmla="*/ 1919796 h 2262565"/>
              <a:gd name="connsiteX119" fmla="*/ 4425745 w 7742636"/>
              <a:gd name="connsiteY119" fmla="*/ 1868928 h 2262565"/>
              <a:gd name="connsiteX120" fmla="*/ 4252900 w 7742636"/>
              <a:gd name="connsiteY120" fmla="*/ 1900001 h 2262565"/>
              <a:gd name="connsiteX121" fmla="*/ 3983422 w 7742636"/>
              <a:gd name="connsiteY121" fmla="*/ 1915314 h 2262565"/>
              <a:gd name="connsiteX122" fmla="*/ 3814877 w 7742636"/>
              <a:gd name="connsiteY122" fmla="*/ 1768206 h 2262565"/>
              <a:gd name="connsiteX123" fmla="*/ 3707519 w 7742636"/>
              <a:gd name="connsiteY123" fmla="*/ 1655266 h 2262565"/>
              <a:gd name="connsiteX124" fmla="*/ 3546149 w 7742636"/>
              <a:gd name="connsiteY124" fmla="*/ 1598489 h 2262565"/>
              <a:gd name="connsiteX125" fmla="*/ 3262950 w 7742636"/>
              <a:gd name="connsiteY125" fmla="*/ 1656526 h 2262565"/>
              <a:gd name="connsiteX126" fmla="*/ 2872812 w 7742636"/>
              <a:gd name="connsiteY126" fmla="*/ 1702882 h 2262565"/>
              <a:gd name="connsiteX127" fmla="*/ 2201845 w 7742636"/>
              <a:gd name="connsiteY127" fmla="*/ 1857111 h 2262565"/>
              <a:gd name="connsiteX128" fmla="*/ 2064266 w 7742636"/>
              <a:gd name="connsiteY128" fmla="*/ 2116717 h 2262565"/>
              <a:gd name="connsiteX129" fmla="*/ 1992438 w 7742636"/>
              <a:gd name="connsiteY129" fmla="*/ 2262565 h 2262565"/>
              <a:gd name="connsiteX130" fmla="*/ 1941181 w 7742636"/>
              <a:gd name="connsiteY130" fmla="*/ 2262565 h 2262565"/>
              <a:gd name="connsiteX131" fmla="*/ 2021003 w 7742636"/>
              <a:gd name="connsiteY131" fmla="*/ 2099396 h 2262565"/>
              <a:gd name="connsiteX132" fmla="*/ 2163282 w 7742636"/>
              <a:gd name="connsiteY132" fmla="*/ 1834576 h 2262565"/>
              <a:gd name="connsiteX133" fmla="*/ 2886073 w 7742636"/>
              <a:gd name="connsiteY133" fmla="*/ 1661759 h 2262565"/>
              <a:gd name="connsiteX134" fmla="*/ 3249660 w 7742636"/>
              <a:gd name="connsiteY134" fmla="*/ 1614462 h 2262565"/>
              <a:gd name="connsiteX135" fmla="*/ 3552686 w 7742636"/>
              <a:gd name="connsiteY135" fmla="*/ 1552306 h 2262565"/>
              <a:gd name="connsiteX136" fmla="*/ 3564745 w 7742636"/>
              <a:gd name="connsiteY136" fmla="*/ 1411835 h 2262565"/>
              <a:gd name="connsiteX137" fmla="*/ 3756506 w 7742636"/>
              <a:gd name="connsiteY137" fmla="*/ 1481214 h 2262565"/>
              <a:gd name="connsiteX138" fmla="*/ 3879644 w 7742636"/>
              <a:gd name="connsiteY138" fmla="*/ 1610574 h 2262565"/>
              <a:gd name="connsiteX139" fmla="*/ 4035812 w 7742636"/>
              <a:gd name="connsiteY139" fmla="*/ 1752149 h 2262565"/>
              <a:gd name="connsiteX140" fmla="*/ 4290959 w 7742636"/>
              <a:gd name="connsiteY140" fmla="*/ 1735200 h 2262565"/>
              <a:gd name="connsiteX141" fmla="*/ 4485772 w 7742636"/>
              <a:gd name="connsiteY141" fmla="*/ 1700604 h 2262565"/>
              <a:gd name="connsiteX142" fmla="*/ 4911268 w 7742636"/>
              <a:gd name="connsiteY142" fmla="*/ 1960154 h 2262565"/>
              <a:gd name="connsiteX143" fmla="*/ 4951211 w 7742636"/>
              <a:gd name="connsiteY143" fmla="*/ 2101289 h 2262565"/>
              <a:gd name="connsiteX144" fmla="*/ 4980390 w 7742636"/>
              <a:gd name="connsiteY144" fmla="*/ 2213487 h 2262565"/>
              <a:gd name="connsiteX145" fmla="*/ 5003866 w 7742636"/>
              <a:gd name="connsiteY145" fmla="*/ 2262565 h 2262565"/>
              <a:gd name="connsiteX146" fmla="*/ 4951457 w 7742636"/>
              <a:gd name="connsiteY146" fmla="*/ 2262565 h 2262565"/>
              <a:gd name="connsiteX147" fmla="*/ 4934836 w 7742636"/>
              <a:gd name="connsiteY147" fmla="*/ 2228074 h 2262565"/>
              <a:gd name="connsiteX148" fmla="*/ 4903959 w 7742636"/>
              <a:gd name="connsiteY148" fmla="*/ 2110430 h 2262565"/>
              <a:gd name="connsiteX149" fmla="*/ 4866435 w 7742636"/>
              <a:gd name="connsiteY149" fmla="*/ 1977239 h 2262565"/>
              <a:gd name="connsiteX150" fmla="*/ 4858473 w 7742636"/>
              <a:gd name="connsiteY150" fmla="*/ 1960932 h 2262565"/>
              <a:gd name="connsiteX151" fmla="*/ 4701365 w 7742636"/>
              <a:gd name="connsiteY151" fmla="*/ 1800583 h 2262565"/>
              <a:gd name="connsiteX152" fmla="*/ 4482942 w 7742636"/>
              <a:gd name="connsiteY152" fmla="*/ 1746251 h 2262565"/>
              <a:gd name="connsiteX153" fmla="*/ 4300335 w 7742636"/>
              <a:gd name="connsiteY153" fmla="*/ 1779158 h 2262565"/>
              <a:gd name="connsiteX154" fmla="*/ 4017654 w 7742636"/>
              <a:gd name="connsiteY154" fmla="*/ 1794165 h 2262565"/>
              <a:gd name="connsiteX155" fmla="*/ 3842436 w 7742636"/>
              <a:gd name="connsiteY155" fmla="*/ 1639309 h 2262565"/>
              <a:gd name="connsiteX156" fmla="*/ 3729142 w 7742636"/>
              <a:gd name="connsiteY156" fmla="*/ 1519162 h 2262565"/>
              <a:gd name="connsiteX157" fmla="*/ 3557988 w 7742636"/>
              <a:gd name="connsiteY157" fmla="*/ 1457225 h 2262565"/>
              <a:gd name="connsiteX158" fmla="*/ 3258575 w 7742636"/>
              <a:gd name="connsiteY158" fmla="*/ 1519648 h 2262565"/>
              <a:gd name="connsiteX159" fmla="*/ 2847286 w 7742636"/>
              <a:gd name="connsiteY159" fmla="*/ 1568198 h 2262565"/>
              <a:gd name="connsiteX160" fmla="*/ 2136827 w 7742636"/>
              <a:gd name="connsiteY160" fmla="*/ 1730650 h 2262565"/>
              <a:gd name="connsiteX161" fmla="*/ 1990951 w 7742636"/>
              <a:gd name="connsiteY161" fmla="*/ 2002967 h 2262565"/>
              <a:gd name="connsiteX162" fmla="*/ 1903589 w 7742636"/>
              <a:gd name="connsiteY162" fmla="*/ 2181288 h 2262565"/>
              <a:gd name="connsiteX163" fmla="*/ 1851099 w 7742636"/>
              <a:gd name="connsiteY163" fmla="*/ 2262565 h 2262565"/>
              <a:gd name="connsiteX164" fmla="*/ 1796246 w 7742636"/>
              <a:gd name="connsiteY164" fmla="*/ 2262565 h 2262565"/>
              <a:gd name="connsiteX165" fmla="*/ 1863462 w 7742636"/>
              <a:gd name="connsiteY165" fmla="*/ 2158542 h 2262565"/>
              <a:gd name="connsiteX166" fmla="*/ 1949456 w 7742636"/>
              <a:gd name="connsiteY166" fmla="*/ 1983324 h 2262565"/>
              <a:gd name="connsiteX167" fmla="*/ 2099103 w 7742636"/>
              <a:gd name="connsiteY167" fmla="*/ 1703885 h 2262565"/>
              <a:gd name="connsiteX168" fmla="*/ 2861369 w 7742636"/>
              <a:gd name="connsiteY168" fmla="*/ 1523799 h 2262565"/>
              <a:gd name="connsiteX169" fmla="*/ 3244146 w 7742636"/>
              <a:gd name="connsiteY169" fmla="*/ 1475257 h 2262565"/>
              <a:gd name="connsiteX170" fmla="*/ 3564745 w 7742636"/>
              <a:gd name="connsiteY170" fmla="*/ 1411835 h 2262565"/>
              <a:gd name="connsiteX171" fmla="*/ 3575108 w 7742636"/>
              <a:gd name="connsiteY171" fmla="*/ 1271627 h 2262565"/>
              <a:gd name="connsiteX172" fmla="*/ 3776373 w 7742636"/>
              <a:gd name="connsiteY172" fmla="*/ 1344542 h 2262565"/>
              <a:gd name="connsiteX173" fmla="*/ 3905633 w 7742636"/>
              <a:gd name="connsiteY173" fmla="*/ 1479530 h 2262565"/>
              <a:gd name="connsiteX174" fmla="*/ 4070420 w 7742636"/>
              <a:gd name="connsiteY174" fmla="*/ 1629861 h 2262565"/>
              <a:gd name="connsiteX175" fmla="*/ 4339119 w 7742636"/>
              <a:gd name="connsiteY175" fmla="*/ 1615917 h 2262565"/>
              <a:gd name="connsiteX176" fmla="*/ 4544833 w 7742636"/>
              <a:gd name="connsiteY176" fmla="*/ 1579873 h 2262565"/>
              <a:gd name="connsiteX177" fmla="*/ 4991530 w 7742636"/>
              <a:gd name="connsiteY177" fmla="*/ 1853125 h 2262565"/>
              <a:gd name="connsiteX178" fmla="*/ 5034124 w 7742636"/>
              <a:gd name="connsiteY178" fmla="*/ 1998712 h 2262565"/>
              <a:gd name="connsiteX179" fmla="*/ 5064606 w 7742636"/>
              <a:gd name="connsiteY179" fmla="*/ 2117514 h 2262565"/>
              <a:gd name="connsiteX180" fmla="*/ 5118368 w 7742636"/>
              <a:gd name="connsiteY180" fmla="*/ 2228843 h 2262565"/>
              <a:gd name="connsiteX181" fmla="*/ 5145190 w 7742636"/>
              <a:gd name="connsiteY181" fmla="*/ 2262565 h 2262565"/>
              <a:gd name="connsiteX182" fmla="*/ 5086499 w 7742636"/>
              <a:gd name="connsiteY182" fmla="*/ 2262565 h 2262565"/>
              <a:gd name="connsiteX183" fmla="*/ 5078879 w 7742636"/>
              <a:gd name="connsiteY183" fmla="*/ 2252788 h 2262565"/>
              <a:gd name="connsiteX184" fmla="*/ 5022147 w 7742636"/>
              <a:gd name="connsiteY184" fmla="*/ 2133484 h 2262565"/>
              <a:gd name="connsiteX185" fmla="*/ 4989789 w 7742636"/>
              <a:gd name="connsiteY185" fmla="*/ 2008864 h 2262565"/>
              <a:gd name="connsiteX186" fmla="*/ 4950615 w 7742636"/>
              <a:gd name="connsiteY186" fmla="*/ 1868311 h 2262565"/>
              <a:gd name="connsiteX187" fmla="*/ 4941690 w 7742636"/>
              <a:gd name="connsiteY187" fmla="*/ 1850053 h 2262565"/>
              <a:gd name="connsiteX188" fmla="*/ 4775471 w 7742636"/>
              <a:gd name="connsiteY188" fmla="*/ 1679321 h 2262565"/>
              <a:gd name="connsiteX189" fmla="*/ 4543775 w 7742636"/>
              <a:gd name="connsiteY189" fmla="*/ 1621252 h 2262565"/>
              <a:gd name="connsiteX190" fmla="*/ 4351313 w 7742636"/>
              <a:gd name="connsiteY190" fmla="*/ 1655690 h 2262565"/>
              <a:gd name="connsiteX191" fmla="*/ 4052893 w 7742636"/>
              <a:gd name="connsiteY191" fmla="*/ 1672126 h 2262565"/>
              <a:gd name="connsiteX192" fmla="*/ 3868271 w 7742636"/>
              <a:gd name="connsiteY192" fmla="*/ 1506938 h 2262565"/>
              <a:gd name="connsiteX193" fmla="*/ 3748999 w 7742636"/>
              <a:gd name="connsiteY193" fmla="*/ 1379544 h 2262565"/>
              <a:gd name="connsiteX194" fmla="*/ 3568238 w 7742636"/>
              <a:gd name="connsiteY194" fmla="*/ 1314643 h 2262565"/>
              <a:gd name="connsiteX195" fmla="*/ 3251918 w 7742636"/>
              <a:gd name="connsiteY195" fmla="*/ 1379130 h 2262565"/>
              <a:gd name="connsiteX196" fmla="*/ 2819813 w 7742636"/>
              <a:gd name="connsiteY196" fmla="*/ 1429630 h 2262565"/>
              <a:gd name="connsiteX197" fmla="*/ 2070064 w 7742636"/>
              <a:gd name="connsiteY197" fmla="*/ 1599719 h 2262565"/>
              <a:gd name="connsiteX198" fmla="*/ 1916856 w 7742636"/>
              <a:gd name="connsiteY198" fmla="*/ 1886700 h 2262565"/>
              <a:gd name="connsiteX199" fmla="*/ 1825469 w 7742636"/>
              <a:gd name="connsiteY199" fmla="*/ 2075653 h 2262565"/>
              <a:gd name="connsiteX200" fmla="*/ 1742943 w 7742636"/>
              <a:gd name="connsiteY200" fmla="*/ 2210183 h 2262565"/>
              <a:gd name="connsiteX201" fmla="*/ 1703923 w 7742636"/>
              <a:gd name="connsiteY201" fmla="*/ 2262565 h 2262565"/>
              <a:gd name="connsiteX202" fmla="*/ 1646592 w 7742636"/>
              <a:gd name="connsiteY202" fmla="*/ 2262565 h 2262565"/>
              <a:gd name="connsiteX203" fmla="*/ 1703523 w 7742636"/>
              <a:gd name="connsiteY203" fmla="*/ 2186403 h 2262565"/>
              <a:gd name="connsiteX204" fmla="*/ 1784392 w 7742636"/>
              <a:gd name="connsiteY204" fmla="*/ 2054831 h 2262565"/>
              <a:gd name="connsiteX205" fmla="*/ 1874919 w 7742636"/>
              <a:gd name="connsiteY205" fmla="*/ 1870127 h 2262565"/>
              <a:gd name="connsiteX206" fmla="*/ 2031935 w 7742636"/>
              <a:gd name="connsiteY206" fmla="*/ 1576066 h 2262565"/>
              <a:gd name="connsiteX207" fmla="*/ 2833866 w 7742636"/>
              <a:gd name="connsiteY207" fmla="*/ 1388135 h 2262565"/>
              <a:gd name="connsiteX208" fmla="*/ 3238013 w 7742636"/>
              <a:gd name="connsiteY208" fmla="*/ 1337812 h 2262565"/>
              <a:gd name="connsiteX209" fmla="*/ 3575108 w 7742636"/>
              <a:gd name="connsiteY209" fmla="*/ 1271627 h 2262565"/>
              <a:gd name="connsiteX210" fmla="*/ 3585999 w 7742636"/>
              <a:gd name="connsiteY210" fmla="*/ 1130538 h 2262565"/>
              <a:gd name="connsiteX211" fmla="*/ 3797309 w 7742636"/>
              <a:gd name="connsiteY211" fmla="*/ 1207854 h 2262565"/>
              <a:gd name="connsiteX212" fmla="*/ 3932665 w 7742636"/>
              <a:gd name="connsiteY212" fmla="*/ 1351375 h 2262565"/>
              <a:gd name="connsiteX213" fmla="*/ 4106898 w 7742636"/>
              <a:gd name="connsiteY213" fmla="*/ 1510132 h 2262565"/>
              <a:gd name="connsiteX214" fmla="*/ 4390778 w 7742636"/>
              <a:gd name="connsiteY214" fmla="*/ 1491642 h 2262565"/>
              <a:gd name="connsiteX215" fmla="*/ 4605797 w 7742636"/>
              <a:gd name="connsiteY215" fmla="*/ 1453892 h 2262565"/>
              <a:gd name="connsiteX216" fmla="*/ 5073868 w 7742636"/>
              <a:gd name="connsiteY216" fmla="*/ 1741225 h 2262565"/>
              <a:gd name="connsiteX217" fmla="*/ 5117516 w 7742636"/>
              <a:gd name="connsiteY217" fmla="*/ 1897855 h 2262565"/>
              <a:gd name="connsiteX218" fmla="*/ 5149673 w 7742636"/>
              <a:gd name="connsiteY218" fmla="*/ 2023059 h 2262565"/>
              <a:gd name="connsiteX219" fmla="*/ 5283012 w 7742636"/>
              <a:gd name="connsiteY219" fmla="*/ 2237798 h 2262565"/>
              <a:gd name="connsiteX220" fmla="*/ 5312316 w 7742636"/>
              <a:gd name="connsiteY220" fmla="*/ 2262565 h 2262565"/>
              <a:gd name="connsiteX221" fmla="*/ 5242461 w 7742636"/>
              <a:gd name="connsiteY221" fmla="*/ 2262565 h 2262565"/>
              <a:gd name="connsiteX222" fmla="*/ 5165402 w 7742636"/>
              <a:gd name="connsiteY222" fmla="*/ 2164075 h 2262565"/>
              <a:gd name="connsiteX223" fmla="*/ 5105238 w 7742636"/>
              <a:gd name="connsiteY223" fmla="*/ 2038981 h 2262565"/>
              <a:gd name="connsiteX224" fmla="*/ 5071620 w 7742636"/>
              <a:gd name="connsiteY224" fmla="*/ 1907793 h 2262565"/>
              <a:gd name="connsiteX225" fmla="*/ 5030613 w 7742636"/>
              <a:gd name="connsiteY225" fmla="*/ 1759515 h 2262565"/>
              <a:gd name="connsiteX226" fmla="*/ 5020902 w 7742636"/>
              <a:gd name="connsiteY226" fmla="*/ 1739678 h 2262565"/>
              <a:gd name="connsiteX227" fmla="*/ 4846610 w 7742636"/>
              <a:gd name="connsiteY227" fmla="*/ 1561456 h 2262565"/>
              <a:gd name="connsiteX228" fmla="*/ 4604323 w 7742636"/>
              <a:gd name="connsiteY228" fmla="*/ 1500338 h 2262565"/>
              <a:gd name="connsiteX229" fmla="*/ 4401730 w 7742636"/>
              <a:gd name="connsiteY229" fmla="*/ 1536805 h 2262565"/>
              <a:gd name="connsiteX230" fmla="*/ 4089335 w 7742636"/>
              <a:gd name="connsiteY230" fmla="*/ 1552355 h 2262565"/>
              <a:gd name="connsiteX231" fmla="*/ 3896091 w 7742636"/>
              <a:gd name="connsiteY231" fmla="*/ 1378414 h 2262565"/>
              <a:gd name="connsiteX232" fmla="*/ 3768562 w 7742636"/>
              <a:gd name="connsiteY232" fmla="*/ 1245964 h 2262565"/>
              <a:gd name="connsiteX233" fmla="*/ 3578258 w 7742636"/>
              <a:gd name="connsiteY233" fmla="*/ 1177130 h 2262565"/>
              <a:gd name="connsiteX234" fmla="*/ 3245647 w 7742636"/>
              <a:gd name="connsiteY234" fmla="*/ 1244155 h 2262565"/>
              <a:gd name="connsiteX235" fmla="*/ 2791978 w 7742636"/>
              <a:gd name="connsiteY235" fmla="*/ 1297009 h 2262565"/>
              <a:gd name="connsiteX236" fmla="*/ 2002973 w 7742636"/>
              <a:gd name="connsiteY236" fmla="*/ 1474782 h 2262565"/>
              <a:gd name="connsiteX237" fmla="*/ 1843017 w 7742636"/>
              <a:gd name="connsiteY237" fmla="*/ 1773689 h 2262565"/>
              <a:gd name="connsiteX238" fmla="*/ 1745909 w 7742636"/>
              <a:gd name="connsiteY238" fmla="*/ 1970703 h 2262565"/>
              <a:gd name="connsiteX239" fmla="*/ 1560637 w 7742636"/>
              <a:gd name="connsiteY239" fmla="*/ 2244282 h 2262565"/>
              <a:gd name="connsiteX240" fmla="*/ 1544658 w 7742636"/>
              <a:gd name="connsiteY240" fmla="*/ 2262565 h 2262565"/>
              <a:gd name="connsiteX241" fmla="*/ 1486233 w 7742636"/>
              <a:gd name="connsiteY241" fmla="*/ 2262565 h 2262565"/>
              <a:gd name="connsiteX242" fmla="*/ 1524932 w 7742636"/>
              <a:gd name="connsiteY242" fmla="*/ 2218292 h 2262565"/>
              <a:gd name="connsiteX243" fmla="*/ 1706734 w 7742636"/>
              <a:gd name="connsiteY243" fmla="*/ 1949920 h 2262565"/>
              <a:gd name="connsiteX244" fmla="*/ 1801889 w 7742636"/>
              <a:gd name="connsiteY244" fmla="*/ 1755795 h 2262565"/>
              <a:gd name="connsiteX245" fmla="*/ 1966043 w 7742636"/>
              <a:gd name="connsiteY245" fmla="*/ 1447646 h 2262565"/>
              <a:gd name="connsiteX246" fmla="*/ 2807225 w 7742636"/>
              <a:gd name="connsiteY246" fmla="*/ 1252035 h 2262565"/>
              <a:gd name="connsiteX247" fmla="*/ 3232562 w 7742636"/>
              <a:gd name="connsiteY247" fmla="*/ 1199559 h 2262565"/>
              <a:gd name="connsiteX248" fmla="*/ 3585999 w 7742636"/>
              <a:gd name="connsiteY248" fmla="*/ 1130538 h 2262565"/>
              <a:gd name="connsiteX249" fmla="*/ 3599607 w 7742636"/>
              <a:gd name="connsiteY249" fmla="*/ 987304 h 2262565"/>
              <a:gd name="connsiteX250" fmla="*/ 3820641 w 7742636"/>
              <a:gd name="connsiteY250" fmla="*/ 1068553 h 2262565"/>
              <a:gd name="connsiteX251" fmla="*/ 3961933 w 7742636"/>
              <a:gd name="connsiteY251" fmla="*/ 1219285 h 2262565"/>
              <a:gd name="connsiteX252" fmla="*/ 4144373 w 7742636"/>
              <a:gd name="connsiteY252" fmla="*/ 1386958 h 2262565"/>
              <a:gd name="connsiteX253" fmla="*/ 4442448 w 7742636"/>
              <a:gd name="connsiteY253" fmla="*/ 1367820 h 2262565"/>
              <a:gd name="connsiteX254" fmla="*/ 4665408 w 7742636"/>
              <a:gd name="connsiteY254" fmla="*/ 1329523 h 2262565"/>
              <a:gd name="connsiteX255" fmla="*/ 5154893 w 7742636"/>
              <a:gd name="connsiteY255" fmla="*/ 1630973 h 2262565"/>
              <a:gd name="connsiteX256" fmla="*/ 5200372 w 7742636"/>
              <a:gd name="connsiteY256" fmla="*/ 1795333 h 2262565"/>
              <a:gd name="connsiteX257" fmla="*/ 5233830 w 7742636"/>
              <a:gd name="connsiteY257" fmla="*/ 1927141 h 2262565"/>
              <a:gd name="connsiteX258" fmla="*/ 5473067 w 7742636"/>
              <a:gd name="connsiteY258" fmla="*/ 2237752 h 2262565"/>
              <a:gd name="connsiteX259" fmla="*/ 5514286 w 7742636"/>
              <a:gd name="connsiteY259" fmla="*/ 2262565 h 2262565"/>
              <a:gd name="connsiteX260" fmla="*/ 5431748 w 7742636"/>
              <a:gd name="connsiteY260" fmla="*/ 2262565 h 2262565"/>
              <a:gd name="connsiteX261" fmla="*/ 5340078 w 7742636"/>
              <a:gd name="connsiteY261" fmla="*/ 2183495 h 2262565"/>
              <a:gd name="connsiteX262" fmla="*/ 5193483 w 7742636"/>
              <a:gd name="connsiteY262" fmla="*/ 1943494 h 2262565"/>
              <a:gd name="connsiteX263" fmla="*/ 5158322 w 7742636"/>
              <a:gd name="connsiteY263" fmla="*/ 1806245 h 2262565"/>
              <a:gd name="connsiteX264" fmla="*/ 5115483 w 7742636"/>
              <a:gd name="connsiteY264" fmla="*/ 1650237 h 2262565"/>
              <a:gd name="connsiteX265" fmla="*/ 5105030 w 7742636"/>
              <a:gd name="connsiteY265" fmla="*/ 1628857 h 2262565"/>
              <a:gd name="connsiteX266" fmla="*/ 4667584 w 7742636"/>
              <a:gd name="connsiteY266" fmla="*/ 1377518 h 2262565"/>
              <a:gd name="connsiteX267" fmla="*/ 4454915 w 7742636"/>
              <a:gd name="connsiteY267" fmla="*/ 1415108 h 2262565"/>
              <a:gd name="connsiteX268" fmla="*/ 4124843 w 7742636"/>
              <a:gd name="connsiteY268" fmla="*/ 1432080 h 2262565"/>
              <a:gd name="connsiteX269" fmla="*/ 3922986 w 7742636"/>
              <a:gd name="connsiteY269" fmla="*/ 1249382 h 2262565"/>
              <a:gd name="connsiteX270" fmla="*/ 3791455 w 7742636"/>
              <a:gd name="connsiteY270" fmla="*/ 1107785 h 2262565"/>
              <a:gd name="connsiteX271" fmla="*/ 3591986 w 7742636"/>
              <a:gd name="connsiteY271" fmla="*/ 1034932 h 2262565"/>
              <a:gd name="connsiteX272" fmla="*/ 3242580 w 7742636"/>
              <a:gd name="connsiteY272" fmla="*/ 1105244 h 2262565"/>
              <a:gd name="connsiteX273" fmla="*/ 2767368 w 7742636"/>
              <a:gd name="connsiteY273" fmla="*/ 1159505 h 2262565"/>
              <a:gd name="connsiteX274" fmla="*/ 1939446 w 7742636"/>
              <a:gd name="connsiteY274" fmla="*/ 1344711 h 2262565"/>
              <a:gd name="connsiteX275" fmla="*/ 1769405 w 7742636"/>
              <a:gd name="connsiteY275" fmla="*/ 1661547 h 2262565"/>
              <a:gd name="connsiteX276" fmla="*/ 1668091 w 7742636"/>
              <a:gd name="connsiteY276" fmla="*/ 1867812 h 2262565"/>
              <a:gd name="connsiteX277" fmla="*/ 1473692 w 7742636"/>
              <a:gd name="connsiteY277" fmla="*/ 2154475 h 2262565"/>
              <a:gd name="connsiteX278" fmla="*/ 1379116 w 7742636"/>
              <a:gd name="connsiteY278" fmla="*/ 2262565 h 2262565"/>
              <a:gd name="connsiteX279" fmla="*/ 1319407 w 7742636"/>
              <a:gd name="connsiteY279" fmla="*/ 2262565 h 2262565"/>
              <a:gd name="connsiteX280" fmla="*/ 1327659 w 7742636"/>
              <a:gd name="connsiteY280" fmla="*/ 2254290 h 2262565"/>
              <a:gd name="connsiteX281" fmla="*/ 1630899 w 7742636"/>
              <a:gd name="connsiteY281" fmla="*/ 1845126 h 2262565"/>
              <a:gd name="connsiteX282" fmla="*/ 1730633 w 7742636"/>
              <a:gd name="connsiteY282" fmla="*/ 1641547 h 2262565"/>
              <a:gd name="connsiteX283" fmla="*/ 1902301 w 7742636"/>
              <a:gd name="connsiteY283" fmla="*/ 1317158 h 2262565"/>
              <a:gd name="connsiteX284" fmla="*/ 2782812 w 7742636"/>
              <a:gd name="connsiteY284" fmla="*/ 1113951 h 2262565"/>
              <a:gd name="connsiteX285" fmla="*/ 3229480 w 7742636"/>
              <a:gd name="connsiteY285" fmla="*/ 1059653 h 2262565"/>
              <a:gd name="connsiteX286" fmla="*/ 3599607 w 7742636"/>
              <a:gd name="connsiteY286" fmla="*/ 987304 h 2262565"/>
              <a:gd name="connsiteX287" fmla="*/ 3610460 w 7742636"/>
              <a:gd name="connsiteY287" fmla="*/ 849842 h 2262565"/>
              <a:gd name="connsiteX288" fmla="*/ 3840912 w 7742636"/>
              <a:gd name="connsiteY288" fmla="*/ 934996 h 2262565"/>
              <a:gd name="connsiteX289" fmla="*/ 3988733 w 7742636"/>
              <a:gd name="connsiteY289" fmla="*/ 1093143 h 2262565"/>
              <a:gd name="connsiteX290" fmla="*/ 4179621 w 7742636"/>
              <a:gd name="connsiteY290" fmla="*/ 1269190 h 2262565"/>
              <a:gd name="connsiteX291" fmla="*/ 4492067 w 7742636"/>
              <a:gd name="connsiteY291" fmla="*/ 1249781 h 2262565"/>
              <a:gd name="connsiteX292" fmla="*/ 4727490 w 7742636"/>
              <a:gd name="connsiteY292" fmla="*/ 1208303 h 2262565"/>
              <a:gd name="connsiteX293" fmla="*/ 5238155 w 7742636"/>
              <a:gd name="connsiteY293" fmla="*/ 1524409 h 2262565"/>
              <a:gd name="connsiteX294" fmla="*/ 5284363 w 7742636"/>
              <a:gd name="connsiteY294" fmla="*/ 1694212 h 2262565"/>
              <a:gd name="connsiteX295" fmla="*/ 5319463 w 7742636"/>
              <a:gd name="connsiteY295" fmla="*/ 1832376 h 2262565"/>
              <a:gd name="connsiteX296" fmla="*/ 5688338 w 7742636"/>
              <a:gd name="connsiteY296" fmla="*/ 2229690 h 2262565"/>
              <a:gd name="connsiteX297" fmla="*/ 5761592 w 7742636"/>
              <a:gd name="connsiteY297" fmla="*/ 2262565 h 2262565"/>
              <a:gd name="connsiteX298" fmla="*/ 5652190 w 7742636"/>
              <a:gd name="connsiteY298" fmla="*/ 2262565 h 2262565"/>
              <a:gd name="connsiteX299" fmla="*/ 5537408 w 7742636"/>
              <a:gd name="connsiteY299" fmla="*/ 2192374 h 2262565"/>
              <a:gd name="connsiteX300" fmla="*/ 5276966 w 7742636"/>
              <a:gd name="connsiteY300" fmla="*/ 1848306 h 2262565"/>
              <a:gd name="connsiteX301" fmla="*/ 5240585 w 7742636"/>
              <a:gd name="connsiteY301" fmla="*/ 1704529 h 2262565"/>
              <a:gd name="connsiteX302" fmla="*/ 5195459 w 7742636"/>
              <a:gd name="connsiteY302" fmla="*/ 1540918 h 2262565"/>
              <a:gd name="connsiteX303" fmla="*/ 5184081 w 7742636"/>
              <a:gd name="connsiteY303" fmla="*/ 1517626 h 2262565"/>
              <a:gd name="connsiteX304" fmla="*/ 4726218 w 7742636"/>
              <a:gd name="connsiteY304" fmla="*/ 1254165 h 2262565"/>
              <a:gd name="connsiteX305" fmla="*/ 4503791 w 7742636"/>
              <a:gd name="connsiteY305" fmla="*/ 1293583 h 2262565"/>
              <a:gd name="connsiteX306" fmla="*/ 4162092 w 7742636"/>
              <a:gd name="connsiteY306" fmla="*/ 1311456 h 2262565"/>
              <a:gd name="connsiteX307" fmla="*/ 3951371 w 7742636"/>
              <a:gd name="connsiteY307" fmla="*/ 1120550 h 2262565"/>
              <a:gd name="connsiteX308" fmla="*/ 3813353 w 7742636"/>
              <a:gd name="connsiteY308" fmla="*/ 971575 h 2262565"/>
              <a:gd name="connsiteX309" fmla="*/ 3603805 w 7742636"/>
              <a:gd name="connsiteY309" fmla="*/ 894931 h 2262565"/>
              <a:gd name="connsiteX310" fmla="*/ 3237888 w 7742636"/>
              <a:gd name="connsiteY310" fmla="*/ 968050 h 2262565"/>
              <a:gd name="connsiteX311" fmla="*/ 2741486 w 7742636"/>
              <a:gd name="connsiteY311" fmla="*/ 1024466 h 2262565"/>
              <a:gd name="connsiteX312" fmla="*/ 1873935 w 7742636"/>
              <a:gd name="connsiteY312" fmla="*/ 1217558 h 2262565"/>
              <a:gd name="connsiteX313" fmla="*/ 1697309 w 7742636"/>
              <a:gd name="connsiteY313" fmla="*/ 1548650 h 2262565"/>
              <a:gd name="connsiteX314" fmla="*/ 1591835 w 7742636"/>
              <a:gd name="connsiteY314" fmla="*/ 1764199 h 2262565"/>
              <a:gd name="connsiteX315" fmla="*/ 1269433 w 7742636"/>
              <a:gd name="connsiteY315" fmla="*/ 2199708 h 2262565"/>
              <a:gd name="connsiteX316" fmla="*/ 1206788 w 7742636"/>
              <a:gd name="connsiteY316" fmla="*/ 2262565 h 2262565"/>
              <a:gd name="connsiteX317" fmla="*/ 1139597 w 7742636"/>
              <a:gd name="connsiteY317" fmla="*/ 2262565 h 2262565"/>
              <a:gd name="connsiteX318" fmla="*/ 1232975 w 7742636"/>
              <a:gd name="connsiteY318" fmla="*/ 2168962 h 2262565"/>
              <a:gd name="connsiteX319" fmla="*/ 1550777 w 7742636"/>
              <a:gd name="connsiteY319" fmla="*/ 1740482 h 2262565"/>
              <a:gd name="connsiteX320" fmla="*/ 1655248 w 7742636"/>
              <a:gd name="connsiteY320" fmla="*/ 1527842 h 2262565"/>
              <a:gd name="connsiteX321" fmla="*/ 1835407 w 7742636"/>
              <a:gd name="connsiteY321" fmla="*/ 1190166 h 2262565"/>
              <a:gd name="connsiteX322" fmla="*/ 2755954 w 7742636"/>
              <a:gd name="connsiteY322" fmla="*/ 980859 h 2262565"/>
              <a:gd name="connsiteX323" fmla="*/ 3224025 w 7742636"/>
              <a:gd name="connsiteY323" fmla="*/ 924825 h 2262565"/>
              <a:gd name="connsiteX324" fmla="*/ 3610460 w 7742636"/>
              <a:gd name="connsiteY324" fmla="*/ 849842 h 2262565"/>
              <a:gd name="connsiteX325" fmla="*/ 3617923 w 7742636"/>
              <a:gd name="connsiteY325" fmla="*/ 708259 h 2262565"/>
              <a:gd name="connsiteX326" fmla="*/ 3858011 w 7742636"/>
              <a:gd name="connsiteY326" fmla="*/ 797249 h 2262565"/>
              <a:gd name="connsiteX327" fmla="*/ 4012189 w 7742636"/>
              <a:gd name="connsiteY327" fmla="*/ 962435 h 2262565"/>
              <a:gd name="connsiteX328" fmla="*/ 4211690 w 7742636"/>
              <a:gd name="connsiteY328" fmla="*/ 1147239 h 2262565"/>
              <a:gd name="connsiteX329" fmla="*/ 4539838 w 7742636"/>
              <a:gd name="connsiteY329" fmla="*/ 1126360 h 2262565"/>
              <a:gd name="connsiteX330" fmla="*/ 4787335 w 7742636"/>
              <a:gd name="connsiteY330" fmla="*/ 1082852 h 2262565"/>
              <a:gd name="connsiteX331" fmla="*/ 5319572 w 7742636"/>
              <a:gd name="connsiteY331" fmla="*/ 1412460 h 2262565"/>
              <a:gd name="connsiteX332" fmla="*/ 5368751 w 7742636"/>
              <a:gd name="connsiteY332" fmla="*/ 1592320 h 2262565"/>
              <a:gd name="connsiteX333" fmla="*/ 5404972 w 7742636"/>
              <a:gd name="connsiteY333" fmla="*/ 1736716 h 2262565"/>
              <a:gd name="connsiteX334" fmla="*/ 5926936 w 7742636"/>
              <a:gd name="connsiteY334" fmla="*/ 2215097 h 2262565"/>
              <a:gd name="connsiteX335" fmla="*/ 6062324 w 7742636"/>
              <a:gd name="connsiteY335" fmla="*/ 2262565 h 2262565"/>
              <a:gd name="connsiteX336" fmla="*/ 5939396 w 7742636"/>
              <a:gd name="connsiteY336" fmla="*/ 2262565 h 2262565"/>
              <a:gd name="connsiteX337" fmla="*/ 5900546 w 7742636"/>
              <a:gd name="connsiteY337" fmla="*/ 2248886 h 2262565"/>
              <a:gd name="connsiteX338" fmla="*/ 5358289 w 7742636"/>
              <a:gd name="connsiteY338" fmla="*/ 1747023 h 2262565"/>
              <a:gd name="connsiteX339" fmla="*/ 5320605 w 7742636"/>
              <a:gd name="connsiteY339" fmla="*/ 1596642 h 2262565"/>
              <a:gd name="connsiteX340" fmla="*/ 5274769 w 7742636"/>
              <a:gd name="connsiteY340" fmla="*/ 1426637 h 2262565"/>
              <a:gd name="connsiteX341" fmla="*/ 5262649 w 7742636"/>
              <a:gd name="connsiteY341" fmla="*/ 1401804 h 2262565"/>
              <a:gd name="connsiteX342" fmla="*/ 4784155 w 7742636"/>
              <a:gd name="connsiteY342" fmla="*/ 1125803 h 2262565"/>
              <a:gd name="connsiteX343" fmla="*/ 4551420 w 7742636"/>
              <a:gd name="connsiteY343" fmla="*/ 1166879 h 2262565"/>
              <a:gd name="connsiteX344" fmla="*/ 4195146 w 7742636"/>
              <a:gd name="connsiteY344" fmla="*/ 1185606 h 2262565"/>
              <a:gd name="connsiteX345" fmla="*/ 3975807 w 7742636"/>
              <a:gd name="connsiteY345" fmla="*/ 985946 h 2262565"/>
              <a:gd name="connsiteX346" fmla="*/ 3831849 w 7742636"/>
              <a:gd name="connsiteY346" fmla="*/ 829766 h 2262565"/>
              <a:gd name="connsiteX347" fmla="*/ 3612158 w 7742636"/>
              <a:gd name="connsiteY347" fmla="*/ 749558 h 2262565"/>
              <a:gd name="connsiteX348" fmla="*/ 3230384 w 7742636"/>
              <a:gd name="connsiteY348" fmla="*/ 825472 h 2262565"/>
              <a:gd name="connsiteX349" fmla="*/ 2713573 w 7742636"/>
              <a:gd name="connsiteY349" fmla="*/ 885619 h 2262565"/>
              <a:gd name="connsiteX350" fmla="*/ 1807479 w 7742636"/>
              <a:gd name="connsiteY350" fmla="*/ 1087889 h 2262565"/>
              <a:gd name="connsiteX351" fmla="*/ 1623724 w 7742636"/>
              <a:gd name="connsiteY351" fmla="*/ 1433062 h 2262565"/>
              <a:gd name="connsiteX352" fmla="*/ 1513325 w 7742636"/>
              <a:gd name="connsiteY352" fmla="*/ 1658240 h 2262565"/>
              <a:gd name="connsiteX353" fmla="*/ 1043074 w 7742636"/>
              <a:gd name="connsiteY353" fmla="*/ 2246913 h 2262565"/>
              <a:gd name="connsiteX354" fmla="*/ 1025109 w 7742636"/>
              <a:gd name="connsiteY354" fmla="*/ 2262565 h 2262565"/>
              <a:gd name="connsiteX355" fmla="*/ 954058 w 7742636"/>
              <a:gd name="connsiteY355" fmla="*/ 2262565 h 2262565"/>
              <a:gd name="connsiteX356" fmla="*/ 1006790 w 7742636"/>
              <a:gd name="connsiteY356" fmla="*/ 2216676 h 2262565"/>
              <a:gd name="connsiteX357" fmla="*/ 1469903 w 7742636"/>
              <a:gd name="connsiteY357" fmla="*/ 1637650 h 2262565"/>
              <a:gd name="connsiteX358" fmla="*/ 1578727 w 7742636"/>
              <a:gd name="connsiteY358" fmla="*/ 1415149 h 2262565"/>
              <a:gd name="connsiteX359" fmla="*/ 1766432 w 7742636"/>
              <a:gd name="connsiteY359" fmla="*/ 1063228 h 2262565"/>
              <a:gd name="connsiteX360" fmla="*/ 2725691 w 7742636"/>
              <a:gd name="connsiteY360" fmla="*/ 844118 h 2262565"/>
              <a:gd name="connsiteX361" fmla="*/ 3214914 w 7742636"/>
              <a:gd name="connsiteY361" fmla="*/ 785889 h 2262565"/>
              <a:gd name="connsiteX362" fmla="*/ 3617923 w 7742636"/>
              <a:gd name="connsiteY362" fmla="*/ 708259 h 2262565"/>
              <a:gd name="connsiteX363" fmla="*/ 3630815 w 7742636"/>
              <a:gd name="connsiteY363" fmla="*/ 568379 h 2262565"/>
              <a:gd name="connsiteX364" fmla="*/ 3880668 w 7742636"/>
              <a:gd name="connsiteY364" fmla="*/ 661163 h 2262565"/>
              <a:gd name="connsiteX365" fmla="*/ 4040742 w 7742636"/>
              <a:gd name="connsiteY365" fmla="*/ 833517 h 2262565"/>
              <a:gd name="connsiteX366" fmla="*/ 4249283 w 7742636"/>
              <a:gd name="connsiteY366" fmla="*/ 1026907 h 2262565"/>
              <a:gd name="connsiteX367" fmla="*/ 4589477 w 7742636"/>
              <a:gd name="connsiteY367" fmla="*/ 1004957 h 2262565"/>
              <a:gd name="connsiteX368" fmla="*/ 4845145 w 7742636"/>
              <a:gd name="connsiteY368" fmla="*/ 960366 h 2262565"/>
              <a:gd name="connsiteX369" fmla="*/ 5399512 w 7742636"/>
              <a:gd name="connsiteY369" fmla="*/ 1303638 h 2262565"/>
              <a:gd name="connsiteX370" fmla="*/ 5451331 w 7742636"/>
              <a:gd name="connsiteY370" fmla="*/ 1491851 h 2262565"/>
              <a:gd name="connsiteX371" fmla="*/ 5489031 w 7742636"/>
              <a:gd name="connsiteY371" fmla="*/ 1643228 h 2262565"/>
              <a:gd name="connsiteX372" fmla="*/ 6188738 w 7742636"/>
              <a:gd name="connsiteY372" fmla="*/ 2195952 h 2262565"/>
              <a:gd name="connsiteX373" fmla="*/ 6428180 w 7742636"/>
              <a:gd name="connsiteY373" fmla="*/ 2262565 h 2262565"/>
              <a:gd name="connsiteX374" fmla="*/ 6257835 w 7742636"/>
              <a:gd name="connsiteY374" fmla="*/ 2262565 h 2262565"/>
              <a:gd name="connsiteX375" fmla="*/ 6170497 w 7742636"/>
              <a:gd name="connsiteY375" fmla="*/ 2236961 h 2262565"/>
              <a:gd name="connsiteX376" fmla="*/ 5447509 w 7742636"/>
              <a:gd name="connsiteY376" fmla="*/ 1657210 h 2262565"/>
              <a:gd name="connsiteX377" fmla="*/ 5407967 w 7742636"/>
              <a:gd name="connsiteY377" fmla="*/ 1500058 h 2262565"/>
              <a:gd name="connsiteX378" fmla="*/ 5359732 w 7742636"/>
              <a:gd name="connsiteY378" fmla="*/ 1321158 h 2262565"/>
              <a:gd name="connsiteX379" fmla="*/ 5346826 w 7742636"/>
              <a:gd name="connsiteY379" fmla="*/ 1294745 h 2262565"/>
              <a:gd name="connsiteX380" fmla="*/ 4843858 w 7742636"/>
              <a:gd name="connsiteY380" fmla="*/ 1005232 h 2262565"/>
              <a:gd name="connsiteX381" fmla="*/ 4601401 w 7742636"/>
              <a:gd name="connsiteY381" fmla="*/ 1048180 h 2262565"/>
              <a:gd name="connsiteX382" fmla="*/ 4230793 w 7742636"/>
              <a:gd name="connsiteY382" fmla="*/ 1067218 h 2262565"/>
              <a:gd name="connsiteX383" fmla="*/ 4002797 w 7742636"/>
              <a:gd name="connsiteY383" fmla="*/ 858762 h 2262565"/>
              <a:gd name="connsiteX384" fmla="*/ 3852106 w 7742636"/>
              <a:gd name="connsiteY384" fmla="*/ 695751 h 2262565"/>
              <a:gd name="connsiteX385" fmla="*/ 3623694 w 7742636"/>
              <a:gd name="connsiteY385" fmla="*/ 611259 h 2262565"/>
              <a:gd name="connsiteX386" fmla="*/ 3224884 w 7742636"/>
              <a:gd name="connsiteY386" fmla="*/ 690142 h 2262565"/>
              <a:gd name="connsiteX387" fmla="*/ 2685962 w 7742636"/>
              <a:gd name="connsiteY387" fmla="*/ 750530 h 2262565"/>
              <a:gd name="connsiteX388" fmla="*/ 1739411 w 7742636"/>
              <a:gd name="connsiteY388" fmla="*/ 959067 h 2262565"/>
              <a:gd name="connsiteX389" fmla="*/ 1547733 w 7742636"/>
              <a:gd name="connsiteY389" fmla="*/ 1318694 h 2262565"/>
              <a:gd name="connsiteX390" fmla="*/ 1433131 w 7742636"/>
              <a:gd name="connsiteY390" fmla="*/ 1553119 h 2262565"/>
              <a:gd name="connsiteX391" fmla="*/ 943024 w 7742636"/>
              <a:gd name="connsiteY391" fmla="*/ 2166433 h 2262565"/>
              <a:gd name="connsiteX392" fmla="*/ 832510 w 7742636"/>
              <a:gd name="connsiteY392" fmla="*/ 2262565 h 2262565"/>
              <a:gd name="connsiteX393" fmla="*/ 768318 w 7742636"/>
              <a:gd name="connsiteY393" fmla="*/ 2262565 h 2262565"/>
              <a:gd name="connsiteX394" fmla="*/ 907932 w 7742636"/>
              <a:gd name="connsiteY394" fmla="*/ 2141204 h 2262565"/>
              <a:gd name="connsiteX395" fmla="*/ 1392396 w 7742636"/>
              <a:gd name="connsiteY395" fmla="*/ 1536947 h 2262565"/>
              <a:gd name="connsiteX396" fmla="*/ 1505804 w 7742636"/>
              <a:gd name="connsiteY396" fmla="*/ 1305068 h 2262565"/>
              <a:gd name="connsiteX397" fmla="*/ 1701431 w 7742636"/>
              <a:gd name="connsiteY397" fmla="*/ 938694 h 2262565"/>
              <a:gd name="connsiteX398" fmla="*/ 2701899 w 7742636"/>
              <a:gd name="connsiteY398" fmla="*/ 710958 h 2262565"/>
              <a:gd name="connsiteX399" fmla="*/ 3212491 w 7742636"/>
              <a:gd name="connsiteY399" fmla="*/ 650947 h 2262565"/>
              <a:gd name="connsiteX400" fmla="*/ 3630815 w 7742636"/>
              <a:gd name="connsiteY400" fmla="*/ 568379 h 2262565"/>
              <a:gd name="connsiteX401" fmla="*/ 3554689 w 7742636"/>
              <a:gd name="connsiteY401" fmla="*/ 425686 h 2262565"/>
              <a:gd name="connsiteX402" fmla="*/ 3901054 w 7742636"/>
              <a:gd name="connsiteY402" fmla="*/ 522748 h 2262565"/>
              <a:gd name="connsiteX403" fmla="*/ 4067288 w 7742636"/>
              <a:gd name="connsiteY403" fmla="*/ 702722 h 2262565"/>
              <a:gd name="connsiteX404" fmla="*/ 4284268 w 7742636"/>
              <a:gd name="connsiteY404" fmla="*/ 904493 h 2262565"/>
              <a:gd name="connsiteX405" fmla="*/ 4639783 w 7742636"/>
              <a:gd name="connsiteY405" fmla="*/ 883227 h 2262565"/>
              <a:gd name="connsiteX406" fmla="*/ 4906930 w 7742636"/>
              <a:gd name="connsiteY406" fmla="*/ 836398 h 2262565"/>
              <a:gd name="connsiteX407" fmla="*/ 5482251 w 7742636"/>
              <a:gd name="connsiteY407" fmla="*/ 1195866 h 2262565"/>
              <a:gd name="connsiteX408" fmla="*/ 5534956 w 7742636"/>
              <a:gd name="connsiteY408" fmla="*/ 1390849 h 2262565"/>
              <a:gd name="connsiteX409" fmla="*/ 5574335 w 7742636"/>
              <a:gd name="connsiteY409" fmla="*/ 1548623 h 2262565"/>
              <a:gd name="connsiteX410" fmla="*/ 6637672 w 7742636"/>
              <a:gd name="connsiteY410" fmla="*/ 2218419 h 2262565"/>
              <a:gd name="connsiteX411" fmla="*/ 6804368 w 7742636"/>
              <a:gd name="connsiteY411" fmla="*/ 2262565 h 2262565"/>
              <a:gd name="connsiteX412" fmla="*/ 6628339 w 7742636"/>
              <a:gd name="connsiteY412" fmla="*/ 2262565 h 2262565"/>
              <a:gd name="connsiteX413" fmla="*/ 6624381 w 7742636"/>
              <a:gd name="connsiteY413" fmla="*/ 2261469 h 2262565"/>
              <a:gd name="connsiteX414" fmla="*/ 5529179 w 7742636"/>
              <a:gd name="connsiteY414" fmla="*/ 1562050 h 2262565"/>
              <a:gd name="connsiteX415" fmla="*/ 5488101 w 7742636"/>
              <a:gd name="connsiteY415" fmla="*/ 1398831 h 2262565"/>
              <a:gd name="connsiteX416" fmla="*/ 5437817 w 7742636"/>
              <a:gd name="connsiteY416" fmla="*/ 1211788 h 2262565"/>
              <a:gd name="connsiteX417" fmla="*/ 5424164 w 7742636"/>
              <a:gd name="connsiteY417" fmla="*/ 1183837 h 2262565"/>
              <a:gd name="connsiteX418" fmla="*/ 4904077 w 7742636"/>
              <a:gd name="connsiteY418" fmla="*/ 883002 h 2262565"/>
              <a:gd name="connsiteX419" fmla="*/ 4654057 w 7742636"/>
              <a:gd name="connsiteY419" fmla="*/ 926290 h 2262565"/>
              <a:gd name="connsiteX420" fmla="*/ 4269250 w 7742636"/>
              <a:gd name="connsiteY420" fmla="*/ 945980 h 2262565"/>
              <a:gd name="connsiteX421" fmla="*/ 4032259 w 7742636"/>
              <a:gd name="connsiteY421" fmla="*/ 728978 h 2262565"/>
              <a:gd name="connsiteX422" fmla="*/ 3875632 w 7742636"/>
              <a:gd name="connsiteY422" fmla="*/ 558756 h 2262565"/>
              <a:gd name="connsiteX423" fmla="*/ 3636917 w 7742636"/>
              <a:gd name="connsiteY423" fmla="*/ 470785 h 2262565"/>
              <a:gd name="connsiteX424" fmla="*/ 3222208 w 7742636"/>
              <a:gd name="connsiteY424" fmla="*/ 552956 h 2262565"/>
              <a:gd name="connsiteX425" fmla="*/ 2661881 w 7742636"/>
              <a:gd name="connsiteY425" fmla="*/ 615083 h 2262565"/>
              <a:gd name="connsiteX426" fmla="*/ 1676671 w 7742636"/>
              <a:gd name="connsiteY426" fmla="*/ 831508 h 2262565"/>
              <a:gd name="connsiteX427" fmla="*/ 1477444 w 7742636"/>
              <a:gd name="connsiteY427" fmla="*/ 1205385 h 2262565"/>
              <a:gd name="connsiteX428" fmla="*/ 1357897 w 7742636"/>
              <a:gd name="connsiteY428" fmla="*/ 1449459 h 2262565"/>
              <a:gd name="connsiteX429" fmla="*/ 847867 w 7742636"/>
              <a:gd name="connsiteY429" fmla="*/ 2087284 h 2262565"/>
              <a:gd name="connsiteX430" fmla="*/ 646299 w 7742636"/>
              <a:gd name="connsiteY430" fmla="*/ 2262565 h 2262565"/>
              <a:gd name="connsiteX431" fmla="*/ 575184 w 7742636"/>
              <a:gd name="connsiteY431" fmla="*/ 2262565 h 2262565"/>
              <a:gd name="connsiteX432" fmla="*/ 813353 w 7742636"/>
              <a:gd name="connsiteY432" fmla="*/ 2055677 h 2262565"/>
              <a:gd name="connsiteX433" fmla="*/ 1316620 w 7742636"/>
              <a:gd name="connsiteY433" fmla="*/ 1427273 h 2262565"/>
              <a:gd name="connsiteX434" fmla="*/ 1434604 w 7742636"/>
              <a:gd name="connsiteY434" fmla="*/ 1185944 h 2262565"/>
              <a:gd name="connsiteX435" fmla="*/ 1635826 w 7742636"/>
              <a:gd name="connsiteY435" fmla="*/ 806265 h 2262565"/>
              <a:gd name="connsiteX436" fmla="*/ 2673630 w 7742636"/>
              <a:gd name="connsiteY436" fmla="*/ 571834 h 2262565"/>
              <a:gd name="connsiteX437" fmla="*/ 3205407 w 7742636"/>
              <a:gd name="connsiteY437" fmla="*/ 509675 h 2262565"/>
              <a:gd name="connsiteX438" fmla="*/ 3554689 w 7742636"/>
              <a:gd name="connsiteY438" fmla="*/ 425686 h 2262565"/>
              <a:gd name="connsiteX439" fmla="*/ 3563418 w 7742636"/>
              <a:gd name="connsiteY439" fmla="*/ 283592 h 2262565"/>
              <a:gd name="connsiteX440" fmla="*/ 3921912 w 7742636"/>
              <a:gd name="connsiteY440" fmla="*/ 384193 h 2262565"/>
              <a:gd name="connsiteX441" fmla="*/ 4094245 w 7742636"/>
              <a:gd name="connsiteY441" fmla="*/ 570751 h 2262565"/>
              <a:gd name="connsiteX442" fmla="*/ 4319843 w 7742636"/>
              <a:gd name="connsiteY442" fmla="*/ 781276 h 2262565"/>
              <a:gd name="connsiteX443" fmla="*/ 4689730 w 7742636"/>
              <a:gd name="connsiteY443" fmla="*/ 759740 h 2262565"/>
              <a:gd name="connsiteX444" fmla="*/ 4965430 w 7742636"/>
              <a:gd name="connsiteY444" fmla="*/ 711618 h 2262565"/>
              <a:gd name="connsiteX445" fmla="*/ 5563118 w 7742636"/>
              <a:gd name="connsiteY445" fmla="*/ 1084209 h 2262565"/>
              <a:gd name="connsiteX446" fmla="*/ 5617496 w 7742636"/>
              <a:gd name="connsiteY446" fmla="*/ 1287543 h 2262565"/>
              <a:gd name="connsiteX447" fmla="*/ 5658331 w 7742636"/>
              <a:gd name="connsiteY447" fmla="*/ 1451305 h 2262565"/>
              <a:gd name="connsiteX448" fmla="*/ 6763083 w 7742636"/>
              <a:gd name="connsiteY448" fmla="*/ 2148484 h 2262565"/>
              <a:gd name="connsiteX449" fmla="*/ 7130076 w 7742636"/>
              <a:gd name="connsiteY449" fmla="*/ 2251196 h 2262565"/>
              <a:gd name="connsiteX450" fmla="*/ 7161182 w 7742636"/>
              <a:gd name="connsiteY450" fmla="*/ 2262565 h 2262565"/>
              <a:gd name="connsiteX451" fmla="*/ 7002720 w 7742636"/>
              <a:gd name="connsiteY451" fmla="*/ 2262565 h 2262565"/>
              <a:gd name="connsiteX452" fmla="*/ 6939305 w 7742636"/>
              <a:gd name="connsiteY452" fmla="*/ 2243843 h 2262565"/>
              <a:gd name="connsiteX453" fmla="*/ 6753250 w 7742636"/>
              <a:gd name="connsiteY453" fmla="*/ 2194649 h 2262565"/>
              <a:gd name="connsiteX454" fmla="*/ 5615652 w 7742636"/>
              <a:gd name="connsiteY454" fmla="*/ 1468810 h 2262565"/>
              <a:gd name="connsiteX455" fmla="*/ 5572942 w 7742636"/>
              <a:gd name="connsiteY455" fmla="*/ 1297281 h 2262565"/>
              <a:gd name="connsiteX456" fmla="*/ 5520793 w 7742636"/>
              <a:gd name="connsiteY456" fmla="*/ 1102464 h 2262565"/>
              <a:gd name="connsiteX457" fmla="*/ 5506214 w 7742636"/>
              <a:gd name="connsiteY457" fmla="*/ 1072602 h 2262565"/>
              <a:gd name="connsiteX458" fmla="*/ 4966425 w 7742636"/>
              <a:gd name="connsiteY458" fmla="*/ 759192 h 2262565"/>
              <a:gd name="connsiteX459" fmla="*/ 4705497 w 7742636"/>
              <a:gd name="connsiteY459" fmla="*/ 805880 h 2262565"/>
              <a:gd name="connsiteX460" fmla="*/ 4305982 w 7742636"/>
              <a:gd name="connsiteY460" fmla="*/ 826089 h 2262565"/>
              <a:gd name="connsiteX461" fmla="*/ 4060506 w 7742636"/>
              <a:gd name="connsiteY461" fmla="*/ 600665 h 2262565"/>
              <a:gd name="connsiteX462" fmla="*/ 3897979 w 7742636"/>
              <a:gd name="connsiteY462" fmla="*/ 423277 h 2262565"/>
              <a:gd name="connsiteX463" fmla="*/ 3649627 w 7742636"/>
              <a:gd name="connsiteY463" fmla="*/ 330746 h 2262565"/>
              <a:gd name="connsiteX464" fmla="*/ 3217576 w 7742636"/>
              <a:gd name="connsiteY464" fmla="*/ 415706 h 2262565"/>
              <a:gd name="connsiteX465" fmla="*/ 2635919 w 7742636"/>
              <a:gd name="connsiteY465" fmla="*/ 479650 h 2262565"/>
              <a:gd name="connsiteX466" fmla="*/ 1611041 w 7742636"/>
              <a:gd name="connsiteY466" fmla="*/ 703925 h 2262565"/>
              <a:gd name="connsiteX467" fmla="*/ 1404836 w 7742636"/>
              <a:gd name="connsiteY467" fmla="*/ 1093211 h 2262565"/>
              <a:gd name="connsiteX468" fmla="*/ 1280539 w 7742636"/>
              <a:gd name="connsiteY468" fmla="*/ 1346358 h 2262565"/>
              <a:gd name="connsiteX469" fmla="*/ 750472 w 7742636"/>
              <a:gd name="connsiteY469" fmla="*/ 2007608 h 2262565"/>
              <a:gd name="connsiteX470" fmla="*/ 456711 w 7742636"/>
              <a:gd name="connsiteY470" fmla="*/ 2262565 h 2262565"/>
              <a:gd name="connsiteX471" fmla="*/ 386080 w 7742636"/>
              <a:gd name="connsiteY471" fmla="*/ 2262565 h 2262565"/>
              <a:gd name="connsiteX472" fmla="*/ 395653 w 7742636"/>
              <a:gd name="connsiteY472" fmla="*/ 2255063 h 2262565"/>
              <a:gd name="connsiteX473" fmla="*/ 1240237 w 7742636"/>
              <a:gd name="connsiteY473" fmla="*/ 1323237 h 2262565"/>
              <a:gd name="connsiteX474" fmla="*/ 1362203 w 7742636"/>
              <a:gd name="connsiteY474" fmla="*/ 1071240 h 2262565"/>
              <a:gd name="connsiteX475" fmla="*/ 1573124 w 7742636"/>
              <a:gd name="connsiteY475" fmla="*/ 675792 h 2262565"/>
              <a:gd name="connsiteX476" fmla="*/ 2650396 w 7742636"/>
              <a:gd name="connsiteY476" fmla="*/ 434095 h 2262565"/>
              <a:gd name="connsiteX477" fmla="*/ 3203543 w 7742636"/>
              <a:gd name="connsiteY477" fmla="*/ 370156 h 2262565"/>
              <a:gd name="connsiteX478" fmla="*/ 3563418 w 7742636"/>
              <a:gd name="connsiteY478" fmla="*/ 283592 h 2262565"/>
              <a:gd name="connsiteX479" fmla="*/ 3571876 w 7742636"/>
              <a:gd name="connsiteY479" fmla="*/ 143355 h 2262565"/>
              <a:gd name="connsiteX480" fmla="*/ 3944661 w 7742636"/>
              <a:gd name="connsiteY480" fmla="*/ 248487 h 2262565"/>
              <a:gd name="connsiteX481" fmla="*/ 4123131 w 7742636"/>
              <a:gd name="connsiteY481" fmla="*/ 441669 h 2262565"/>
              <a:gd name="connsiteX482" fmla="*/ 4357588 w 7742636"/>
              <a:gd name="connsiteY482" fmla="*/ 660410 h 2262565"/>
              <a:gd name="connsiteX483" fmla="*/ 4741634 w 7742636"/>
              <a:gd name="connsiteY483" fmla="*/ 638183 h 2262565"/>
              <a:gd name="connsiteX484" fmla="*/ 5027443 w 7742636"/>
              <a:gd name="connsiteY484" fmla="*/ 588985 h 2262565"/>
              <a:gd name="connsiteX485" fmla="*/ 5645744 w 7742636"/>
              <a:gd name="connsiteY485" fmla="*/ 973122 h 2262565"/>
              <a:gd name="connsiteX486" fmla="*/ 5700610 w 7742636"/>
              <a:gd name="connsiteY486" fmla="*/ 1184384 h 2262565"/>
              <a:gd name="connsiteX487" fmla="*/ 5742944 w 7742636"/>
              <a:gd name="connsiteY487" fmla="*/ 1356120 h 2262565"/>
              <a:gd name="connsiteX488" fmla="*/ 6890458 w 7742636"/>
              <a:gd name="connsiteY488" fmla="*/ 2079511 h 2262565"/>
              <a:gd name="connsiteX489" fmla="*/ 7449844 w 7742636"/>
              <a:gd name="connsiteY489" fmla="*/ 2253131 h 2262565"/>
              <a:gd name="connsiteX490" fmla="*/ 7469328 w 7742636"/>
              <a:gd name="connsiteY490" fmla="*/ 2262565 h 2262565"/>
              <a:gd name="connsiteX491" fmla="*/ 7342598 w 7742636"/>
              <a:gd name="connsiteY491" fmla="*/ 2262565 h 2262565"/>
              <a:gd name="connsiteX492" fmla="*/ 7257328 w 7742636"/>
              <a:gd name="connsiteY492" fmla="*/ 2231615 h 2262565"/>
              <a:gd name="connsiteX493" fmla="*/ 6878108 w 7742636"/>
              <a:gd name="connsiteY493" fmla="*/ 2125469 h 2262565"/>
              <a:gd name="connsiteX494" fmla="*/ 5698343 w 7742636"/>
              <a:gd name="connsiteY494" fmla="*/ 1369713 h 2262565"/>
              <a:gd name="connsiteX495" fmla="*/ 5654739 w 7742636"/>
              <a:gd name="connsiteY495" fmla="*/ 1193366 h 2262565"/>
              <a:gd name="connsiteX496" fmla="*/ 5600930 w 7742636"/>
              <a:gd name="connsiteY496" fmla="*/ 991199 h 2262565"/>
              <a:gd name="connsiteX497" fmla="*/ 5585571 w 7742636"/>
              <a:gd name="connsiteY497" fmla="*/ 959755 h 2262565"/>
              <a:gd name="connsiteX498" fmla="*/ 5024575 w 7742636"/>
              <a:gd name="connsiteY498" fmla="*/ 634592 h 2262565"/>
              <a:gd name="connsiteX499" fmla="*/ 4753183 w 7742636"/>
              <a:gd name="connsiteY499" fmla="*/ 681609 h 2262565"/>
              <a:gd name="connsiteX500" fmla="*/ 4339468 w 7742636"/>
              <a:gd name="connsiteY500" fmla="*/ 702466 h 2262565"/>
              <a:gd name="connsiteX501" fmla="*/ 4085377 w 7742636"/>
              <a:gd name="connsiteY501" fmla="*/ 468286 h 2262565"/>
              <a:gd name="connsiteX502" fmla="*/ 3917099 w 7742636"/>
              <a:gd name="connsiteY502" fmla="*/ 285070 h 2262565"/>
              <a:gd name="connsiteX503" fmla="*/ 3659319 w 7742636"/>
              <a:gd name="connsiteY503" fmla="*/ 189132 h 2262565"/>
              <a:gd name="connsiteX504" fmla="*/ 3209925 w 7742636"/>
              <a:gd name="connsiteY504" fmla="*/ 278087 h 2262565"/>
              <a:gd name="connsiteX505" fmla="*/ 2607078 w 7742636"/>
              <a:gd name="connsiteY505" fmla="*/ 344188 h 2262565"/>
              <a:gd name="connsiteX506" fmla="*/ 1542693 w 7742636"/>
              <a:gd name="connsiteY506" fmla="*/ 575687 h 2262565"/>
              <a:gd name="connsiteX507" fmla="*/ 1328035 w 7742636"/>
              <a:gd name="connsiteY507" fmla="*/ 978300 h 2262565"/>
              <a:gd name="connsiteX508" fmla="*/ 1199520 w 7742636"/>
              <a:gd name="connsiteY508" fmla="*/ 1241643 h 2262565"/>
              <a:gd name="connsiteX509" fmla="*/ 313243 w 7742636"/>
              <a:gd name="connsiteY509" fmla="*/ 2220151 h 2262565"/>
              <a:gd name="connsiteX510" fmla="*/ 259086 w 7742636"/>
              <a:gd name="connsiteY510" fmla="*/ 2262565 h 2262565"/>
              <a:gd name="connsiteX511" fmla="*/ 184671 w 7742636"/>
              <a:gd name="connsiteY511" fmla="*/ 2262565 h 2262565"/>
              <a:gd name="connsiteX512" fmla="*/ 283393 w 7742636"/>
              <a:gd name="connsiteY512" fmla="*/ 2185288 h 2262565"/>
              <a:gd name="connsiteX513" fmla="*/ 1160405 w 7742636"/>
              <a:gd name="connsiteY513" fmla="*/ 1218938 h 2262565"/>
              <a:gd name="connsiteX514" fmla="*/ 1287504 w 7742636"/>
              <a:gd name="connsiteY514" fmla="*/ 958665 h 2262565"/>
              <a:gd name="connsiteX515" fmla="*/ 1505761 w 7742636"/>
              <a:gd name="connsiteY515" fmla="*/ 548548 h 2262565"/>
              <a:gd name="connsiteX516" fmla="*/ 2622701 w 7742636"/>
              <a:gd name="connsiteY516" fmla="*/ 299006 h 2262565"/>
              <a:gd name="connsiteX517" fmla="*/ 3197038 w 7742636"/>
              <a:gd name="connsiteY517" fmla="*/ 232913 h 2262565"/>
              <a:gd name="connsiteX518" fmla="*/ 3571876 w 7742636"/>
              <a:gd name="connsiteY518" fmla="*/ 143355 h 2262565"/>
              <a:gd name="connsiteX519" fmla="*/ 3578895 w 7742636"/>
              <a:gd name="connsiteY519" fmla="*/ 1571 h 2262565"/>
              <a:gd name="connsiteX520" fmla="*/ 3964769 w 7742636"/>
              <a:gd name="connsiteY520" fmla="*/ 110727 h 2262565"/>
              <a:gd name="connsiteX521" fmla="*/ 4149567 w 7742636"/>
              <a:gd name="connsiteY521" fmla="*/ 311909 h 2262565"/>
              <a:gd name="connsiteX522" fmla="*/ 4392823 w 7742636"/>
              <a:gd name="connsiteY522" fmla="*/ 539775 h 2262565"/>
              <a:gd name="connsiteX523" fmla="*/ 4791441 w 7742636"/>
              <a:gd name="connsiteY523" fmla="*/ 516698 h 2262565"/>
              <a:gd name="connsiteX524" fmla="*/ 5086970 w 7742636"/>
              <a:gd name="connsiteY524" fmla="*/ 465629 h 2262565"/>
              <a:gd name="connsiteX525" fmla="*/ 5726464 w 7742636"/>
              <a:gd name="connsiteY525" fmla="*/ 865420 h 2262565"/>
              <a:gd name="connsiteX526" fmla="*/ 5784565 w 7742636"/>
              <a:gd name="connsiteY526" fmla="*/ 1083296 h 2262565"/>
              <a:gd name="connsiteX527" fmla="*/ 5827972 w 7742636"/>
              <a:gd name="connsiteY527" fmla="*/ 1260224 h 2262565"/>
              <a:gd name="connsiteX528" fmla="*/ 7017268 w 7742636"/>
              <a:gd name="connsiteY528" fmla="*/ 2012742 h 2262565"/>
              <a:gd name="connsiteX529" fmla="*/ 7595993 w 7742636"/>
              <a:gd name="connsiteY529" fmla="*/ 2191520 h 2262565"/>
              <a:gd name="connsiteX530" fmla="*/ 7742636 w 7742636"/>
              <a:gd name="connsiteY530" fmla="*/ 2262565 h 2262565"/>
              <a:gd name="connsiteX531" fmla="*/ 7641251 w 7742636"/>
              <a:gd name="connsiteY531" fmla="*/ 2262565 h 2262565"/>
              <a:gd name="connsiteX532" fmla="*/ 7577979 w 7742636"/>
              <a:gd name="connsiteY532" fmla="*/ 2232265 h 2262565"/>
              <a:gd name="connsiteX533" fmla="*/ 7002998 w 7742636"/>
              <a:gd name="connsiteY533" fmla="*/ 2056747 h 2262565"/>
              <a:gd name="connsiteX534" fmla="*/ 5782200 w 7742636"/>
              <a:gd name="connsiteY534" fmla="*/ 1274397 h 2262565"/>
              <a:gd name="connsiteX535" fmla="*/ 5736921 w 7742636"/>
              <a:gd name="connsiteY535" fmla="*/ 1091647 h 2262565"/>
              <a:gd name="connsiteX536" fmla="*/ 5682447 w 7742636"/>
              <a:gd name="connsiteY536" fmla="*/ 881176 h 2262565"/>
              <a:gd name="connsiteX537" fmla="*/ 5666307 w 7742636"/>
              <a:gd name="connsiteY537" fmla="*/ 848148 h 2262565"/>
              <a:gd name="connsiteX538" fmla="*/ 5084715 w 7742636"/>
              <a:gd name="connsiteY538" fmla="*/ 510493 h 2262565"/>
              <a:gd name="connsiteX539" fmla="*/ 4802400 w 7742636"/>
              <a:gd name="connsiteY539" fmla="*/ 559911 h 2262565"/>
              <a:gd name="connsiteX540" fmla="*/ 4373937 w 7742636"/>
              <a:gd name="connsiteY540" fmla="*/ 581245 h 2262565"/>
              <a:gd name="connsiteX541" fmla="*/ 4110434 w 7742636"/>
              <a:gd name="connsiteY541" fmla="*/ 338685 h 2262565"/>
              <a:gd name="connsiteX542" fmla="*/ 3935275 w 7742636"/>
              <a:gd name="connsiteY542" fmla="*/ 147297 h 2262565"/>
              <a:gd name="connsiteX543" fmla="*/ 3578793 w 7742636"/>
              <a:gd name="connsiteY543" fmla="*/ 46127 h 2262565"/>
              <a:gd name="connsiteX544" fmla="*/ 3205028 w 7742636"/>
              <a:gd name="connsiteY544" fmla="*/ 136657 h 2262565"/>
              <a:gd name="connsiteX545" fmla="*/ 2580441 w 7742636"/>
              <a:gd name="connsiteY545" fmla="*/ 204741 h 2262565"/>
              <a:gd name="connsiteX546" fmla="*/ 1476978 w 7742636"/>
              <a:gd name="connsiteY546" fmla="*/ 444294 h 2262565"/>
              <a:gd name="connsiteX547" fmla="*/ 1257492 w 7742636"/>
              <a:gd name="connsiteY547" fmla="*/ 862744 h 2262565"/>
              <a:gd name="connsiteX548" fmla="*/ 1124192 w 7742636"/>
              <a:gd name="connsiteY548" fmla="*/ 1135116 h 2262565"/>
              <a:gd name="connsiteX549" fmla="*/ 206505 w 7742636"/>
              <a:gd name="connsiteY549" fmla="*/ 2150058 h 2262565"/>
              <a:gd name="connsiteX550" fmla="*/ 62711 w 7742636"/>
              <a:gd name="connsiteY550" fmla="*/ 2262565 h 2262565"/>
              <a:gd name="connsiteX551" fmla="*/ 0 w 7742636"/>
              <a:gd name="connsiteY551" fmla="*/ 2262565 h 2262565"/>
              <a:gd name="connsiteX552" fmla="*/ 0 w 7742636"/>
              <a:gd name="connsiteY552" fmla="*/ 2249556 h 2262565"/>
              <a:gd name="connsiteX553" fmla="*/ 171417 w 7742636"/>
              <a:gd name="connsiteY553" fmla="*/ 2115807 h 2262565"/>
              <a:gd name="connsiteX554" fmla="*/ 1080194 w 7742636"/>
              <a:gd name="connsiteY554" fmla="*/ 1114300 h 2262565"/>
              <a:gd name="connsiteX555" fmla="*/ 1211905 w 7742636"/>
              <a:gd name="connsiteY555" fmla="*/ 844623 h 2262565"/>
              <a:gd name="connsiteX556" fmla="*/ 1439251 w 7742636"/>
              <a:gd name="connsiteY556" fmla="*/ 419477 h 2262565"/>
              <a:gd name="connsiteX557" fmla="*/ 2596055 w 7742636"/>
              <a:gd name="connsiteY557" fmla="*/ 161511 h 2262565"/>
              <a:gd name="connsiteX558" fmla="*/ 3191345 w 7742636"/>
              <a:gd name="connsiteY558" fmla="*/ 93804 h 2262565"/>
              <a:gd name="connsiteX559" fmla="*/ 3578895 w 7742636"/>
              <a:gd name="connsiteY559" fmla="*/ 1571 h 226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</a:cxnLst>
            <a:rect l="l" t="t" r="r" b="b"/>
            <a:pathLst>
              <a:path w="7742636" h="2262565">
                <a:moveTo>
                  <a:pt x="3498634" y="2257119"/>
                </a:moveTo>
                <a:lnTo>
                  <a:pt x="3528275" y="2262565"/>
                </a:lnTo>
                <a:lnTo>
                  <a:pt x="3424743" y="2262565"/>
                </a:lnTo>
                <a:lnTo>
                  <a:pt x="3442914" y="2259196"/>
                </a:lnTo>
                <a:cubicBezTo>
                  <a:pt x="3461471" y="2256977"/>
                  <a:pt x="3480051" y="2256131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lnTo>
                  <a:pt x="3745325" y="2262565"/>
                </a:lnTo>
                <a:lnTo>
                  <a:pt x="3681030" y="2262565"/>
                </a:lnTo>
                <a:lnTo>
                  <a:pt x="3626243" y="2204234"/>
                </a:ln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2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8" y="2248987"/>
                </a:cubicBezTo>
                <a:cubicBezTo>
                  <a:pt x="2815633" y="2200942"/>
                  <a:pt x="2693234" y="2172459"/>
                  <a:pt x="2579656" y="2252756"/>
                </a:cubicBezTo>
                <a:lnTo>
                  <a:pt x="2568544" y="2262565"/>
                </a:lnTo>
                <a:lnTo>
                  <a:pt x="2499633" y="2262565"/>
                </a:lnTo>
                <a:lnTo>
                  <a:pt x="2560689" y="2211259"/>
                </a:lnTo>
                <a:cubicBezTo>
                  <a:pt x="2695574" y="2121483"/>
                  <a:pt x="2835988" y="2161988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5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2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lnTo>
                  <a:pt x="4463566" y="2262565"/>
                </a:lnTo>
                <a:lnTo>
                  <a:pt x="4361702" y="2262565"/>
                </a:lnTo>
                <a:lnTo>
                  <a:pt x="4332236" y="2250885"/>
                </a:lnTo>
                <a:cubicBezTo>
                  <a:pt x="4303677" y="2243881"/>
                  <a:pt x="4274141" y="2240770"/>
                  <a:pt x="4244446" y="2241759"/>
                </a:cubicBezTo>
                <a:cubicBezTo>
                  <a:pt x="4220187" y="2243050"/>
                  <a:pt x="4196065" y="2245919"/>
                  <a:pt x="4172231" y="2250339"/>
                </a:cubicBezTo>
                <a:lnTo>
                  <a:pt x="4124048" y="2262565"/>
                </a:lnTo>
                <a:lnTo>
                  <a:pt x="3845363" y="2262565"/>
                </a:lnTo>
                <a:lnTo>
                  <a:pt x="3796498" y="2230516"/>
                </a:lnTo>
                <a:cubicBezTo>
                  <a:pt x="3772705" y="2209776"/>
                  <a:pt x="3751748" y="2185807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70" y="2022657"/>
                </a:cubicBezTo>
                <a:cubicBezTo>
                  <a:pt x="3436978" y="2018892"/>
                  <a:pt x="3359836" y="2044948"/>
                  <a:pt x="3279494" y="2072190"/>
                </a:cubicBezTo>
                <a:cubicBezTo>
                  <a:pt x="3173718" y="2107988"/>
                  <a:pt x="3065632" y="2143981"/>
                  <a:pt x="2953830" y="2113005"/>
                </a:cubicBezTo>
                <a:cubicBezTo>
                  <a:pt x="2714974" y="2042604"/>
                  <a:pt x="2561648" y="2012701"/>
                  <a:pt x="2400327" y="2244479"/>
                </a:cubicBezTo>
                <a:lnTo>
                  <a:pt x="2390651" y="2262565"/>
                </a:lnTo>
                <a:lnTo>
                  <a:pt x="2341119" y="2262565"/>
                </a:lnTo>
                <a:lnTo>
                  <a:pt x="2364119" y="2219836"/>
                </a:ln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1" y="2097315"/>
                  <a:pt x="3161402" y="2063976"/>
                  <a:pt x="3265221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3" y="1834366"/>
                </a:moveTo>
                <a:cubicBezTo>
                  <a:pt x="3586781" y="1837722"/>
                  <a:pt x="3641294" y="1854098"/>
                  <a:pt x="3695740" y="1891341"/>
                </a:cubicBezTo>
                <a:cubicBezTo>
                  <a:pt x="3735508" y="1922129"/>
                  <a:pt x="3770630" y="1958391"/>
                  <a:pt x="3800093" y="1999077"/>
                </a:cubicBezTo>
                <a:cubicBezTo>
                  <a:pt x="3832113" y="2048817"/>
                  <a:pt x="3876968" y="2089031"/>
                  <a:pt x="3929962" y="2115514"/>
                </a:cubicBezTo>
                <a:cubicBezTo>
                  <a:pt x="3995271" y="2140360"/>
                  <a:pt x="4066505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52704" y="2144404"/>
                  <a:pt x="4581588" y="2168147"/>
                  <a:pt x="4606489" y="2195502"/>
                </a:cubicBezTo>
                <a:lnTo>
                  <a:pt x="4651641" y="2262565"/>
                </a:lnTo>
                <a:lnTo>
                  <a:pt x="4593281" y="2262565"/>
                </a:lnTo>
                <a:lnTo>
                  <a:pt x="4561799" y="2220722"/>
                </a:lnTo>
                <a:cubicBezTo>
                  <a:pt x="4539627" y="2198417"/>
                  <a:pt x="4514394" y="217913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9" y="2129660"/>
                  <a:pt x="4151577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4" y="1882054"/>
                </a:cubicBezTo>
                <a:cubicBezTo>
                  <a:pt x="3441909" y="1877758"/>
                  <a:pt x="3358850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lnTo>
                  <a:pt x="2254872" y="2262565"/>
                </a:lnTo>
                <a:lnTo>
                  <a:pt x="2204854" y="2262565"/>
                </a:lnTo>
                <a:lnTo>
                  <a:pt x="2297832" y="2089151"/>
                </a:ln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3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7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lnTo>
                  <a:pt x="4772150" y="2262565"/>
                </a:lnTo>
                <a:lnTo>
                  <a:pt x="4723012" y="2262565"/>
                </a:lnTo>
                <a:lnTo>
                  <a:pt x="4704149" y="2196024"/>
                </a:ln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5" y="1899306"/>
                </a:cubicBezTo>
                <a:cubicBezTo>
                  <a:pt x="3759578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lnTo>
                  <a:pt x="2122707" y="2262565"/>
                </a:lnTo>
                <a:lnTo>
                  <a:pt x="2069710" y="2262565"/>
                </a:lnTo>
                <a:lnTo>
                  <a:pt x="2095602" y="2210122"/>
                </a:ln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7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lnTo>
                  <a:pt x="4882831" y="2262565"/>
                </a:lnTo>
                <a:lnTo>
                  <a:pt x="4837313" y="2262565"/>
                </a:lnTo>
                <a:lnTo>
                  <a:pt x="4824126" y="2212460"/>
                </a:ln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900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30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lnTo>
                  <a:pt x="1992438" y="2262565"/>
                </a:lnTo>
                <a:lnTo>
                  <a:pt x="1941181" y="2262565"/>
                </a:lnTo>
                <a:lnTo>
                  <a:pt x="2021003" y="2099396"/>
                </a:ln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4" y="1416263"/>
                  <a:pt x="3693209" y="1436228"/>
                  <a:pt x="3756506" y="1481214"/>
                </a:cubicBezTo>
                <a:cubicBezTo>
                  <a:pt x="3803680" y="1518110"/>
                  <a:pt x="3845177" y="1561704"/>
                  <a:pt x="3879644" y="1610574"/>
                </a:cubicBezTo>
                <a:cubicBezTo>
                  <a:pt x="3917794" y="1671069"/>
                  <a:pt x="3971782" y="1720009"/>
                  <a:pt x="4035812" y="1752149"/>
                </a:cubicBezTo>
                <a:cubicBezTo>
                  <a:pt x="4114607" y="1782864"/>
                  <a:pt x="4200068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lnTo>
                  <a:pt x="5003866" y="2262565"/>
                </a:lnTo>
                <a:lnTo>
                  <a:pt x="4951457" y="2262565"/>
                </a:lnTo>
                <a:lnTo>
                  <a:pt x="4934836" y="2228074"/>
                </a:ln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3" y="1748870"/>
                  <a:pt x="4359440" y="1759955"/>
                  <a:pt x="4300335" y="1779158"/>
                </a:cubicBezTo>
                <a:cubicBezTo>
                  <a:pt x="4207722" y="1804257"/>
                  <a:pt x="4110802" y="1830461"/>
                  <a:pt x="4017654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1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3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lnTo>
                  <a:pt x="1851099" y="2262565"/>
                </a:lnTo>
                <a:lnTo>
                  <a:pt x="1796246" y="2262565"/>
                </a:lnTo>
                <a:lnTo>
                  <a:pt x="1863462" y="2158542"/>
                </a:ln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9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5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078945" y="2158123"/>
                  <a:pt x="5097029" y="2195082"/>
                  <a:pt x="5118368" y="2228843"/>
                </a:cubicBezTo>
                <a:lnTo>
                  <a:pt x="5145190" y="2262565"/>
                </a:lnTo>
                <a:lnTo>
                  <a:pt x="5086499" y="2262565"/>
                </a:lnTo>
                <a:lnTo>
                  <a:pt x="5078879" y="2252788"/>
                </a:lnTo>
                <a:cubicBezTo>
                  <a:pt x="5056476" y="2216674"/>
                  <a:pt x="5037395" y="2177071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3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9" y="1572485"/>
                  <a:pt x="3868271" y="1506938"/>
                </a:cubicBezTo>
                <a:cubicBezTo>
                  <a:pt x="3834838" y="1459021"/>
                  <a:pt x="3794656" y="1416108"/>
                  <a:pt x="3748999" y="1379544"/>
                </a:cubicBezTo>
                <a:cubicBezTo>
                  <a:pt x="3689742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800039" y="2122048"/>
                  <a:pt x="1772432" y="2166830"/>
                  <a:pt x="1742943" y="2210183"/>
                </a:cubicBezTo>
                <a:lnTo>
                  <a:pt x="1703923" y="2262565"/>
                </a:lnTo>
                <a:lnTo>
                  <a:pt x="1646592" y="2262565"/>
                </a:lnTo>
                <a:lnTo>
                  <a:pt x="1703523" y="2186403"/>
                </a:lnTo>
                <a:cubicBezTo>
                  <a:pt x="1732474" y="2143965"/>
                  <a:pt x="1759529" y="2100166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9" y="1384380"/>
                  <a:pt x="3238013" y="1337812"/>
                </a:cubicBezTo>
                <a:cubicBezTo>
                  <a:pt x="3349379" y="1301722"/>
                  <a:pt x="3462583" y="1263987"/>
                  <a:pt x="3575108" y="1271627"/>
                </a:cubicBezTo>
                <a:close/>
                <a:moveTo>
                  <a:pt x="3585999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5" y="1351375"/>
                </a:cubicBezTo>
                <a:cubicBezTo>
                  <a:pt x="3984888" y="1417722"/>
                  <a:pt x="4033866" y="1481350"/>
                  <a:pt x="4106898" y="1510132"/>
                </a:cubicBezTo>
                <a:cubicBezTo>
                  <a:pt x="4194767" y="1544576"/>
                  <a:pt x="4289964" y="1518782"/>
                  <a:pt x="4390778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179706" y="2108784"/>
                  <a:pt x="5225532" y="2179096"/>
                  <a:pt x="5283012" y="2237798"/>
                </a:cubicBezTo>
                <a:lnTo>
                  <a:pt x="5312316" y="2262565"/>
                </a:lnTo>
                <a:lnTo>
                  <a:pt x="5242461" y="2262565"/>
                </a:lnTo>
                <a:lnTo>
                  <a:pt x="5165402" y="2164075"/>
                </a:lnTo>
                <a:cubicBezTo>
                  <a:pt x="5141737" y="2126186"/>
                  <a:pt x="5121511" y="2084658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7" y="1518088"/>
                  <a:pt x="3949648" y="1448456"/>
                  <a:pt x="3896091" y="1378414"/>
                </a:cubicBezTo>
                <a:cubicBezTo>
                  <a:pt x="3860153" y="1328393"/>
                  <a:pt x="3817205" y="1283782"/>
                  <a:pt x="3768562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692523" y="2068213"/>
                  <a:pt x="1629935" y="2158884"/>
                  <a:pt x="1560637" y="2244282"/>
                </a:cubicBezTo>
                <a:lnTo>
                  <a:pt x="1544658" y="2262565"/>
                </a:lnTo>
                <a:lnTo>
                  <a:pt x="1486233" y="2262565"/>
                </a:lnTo>
                <a:lnTo>
                  <a:pt x="1524932" y="2218292"/>
                </a:lnTo>
                <a:cubicBezTo>
                  <a:pt x="1593079" y="2134315"/>
                  <a:pt x="1654492" y="20453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9" y="1130538"/>
                </a:cubicBezTo>
                <a:close/>
                <a:moveTo>
                  <a:pt x="3599607" y="987304"/>
                </a:moveTo>
                <a:cubicBezTo>
                  <a:pt x="3673813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281266" y="2062848"/>
                  <a:pt x="5365900" y="2161849"/>
                  <a:pt x="5473067" y="2237752"/>
                </a:cubicBezTo>
                <a:lnTo>
                  <a:pt x="5514286" y="2262565"/>
                </a:lnTo>
                <a:lnTo>
                  <a:pt x="5431748" y="2262565"/>
                </a:lnTo>
                <a:lnTo>
                  <a:pt x="5340078" y="2183495"/>
                </a:lnTo>
                <a:cubicBezTo>
                  <a:pt x="5277321" y="2118101"/>
                  <a:pt x="5226984" y="2039540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3" y="1432080"/>
                </a:cubicBezTo>
                <a:cubicBezTo>
                  <a:pt x="4036175" y="1397005"/>
                  <a:pt x="3978646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90" y="1039469"/>
                  <a:pt x="3591986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8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612041" y="1970000"/>
                  <a:pt x="1546377" y="2065006"/>
                  <a:pt x="1473692" y="2154475"/>
                </a:cubicBezTo>
                <a:lnTo>
                  <a:pt x="1379116" y="2262565"/>
                </a:lnTo>
                <a:lnTo>
                  <a:pt x="1319407" y="2262565"/>
                </a:lnTo>
                <a:lnTo>
                  <a:pt x="1327659" y="2254290"/>
                </a:lnTo>
                <a:cubicBezTo>
                  <a:pt x="1444654" y="2129772"/>
                  <a:pt x="1548676" y="1995141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80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8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384856" y="2021659"/>
                  <a:pt x="5520092" y="2142908"/>
                  <a:pt x="5688338" y="2229690"/>
                </a:cubicBezTo>
                <a:lnTo>
                  <a:pt x="5761592" y="2262565"/>
                </a:lnTo>
                <a:lnTo>
                  <a:pt x="5652190" y="2262565"/>
                </a:lnTo>
                <a:lnTo>
                  <a:pt x="5537408" y="2192374"/>
                </a:lnTo>
                <a:cubicBezTo>
                  <a:pt x="5421288" y="2108730"/>
                  <a:pt x="5329263" y="1999149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3" y="922037"/>
                  <a:pt x="3674785" y="899836"/>
                  <a:pt x="3603805" y="894931"/>
                </a:cubicBezTo>
                <a:cubicBezTo>
                  <a:pt x="3485507" y="886756"/>
                  <a:pt x="3363868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504037" y="1924324"/>
                  <a:pt x="1393499" y="2067561"/>
                  <a:pt x="1269433" y="2199708"/>
                </a:cubicBezTo>
                <a:lnTo>
                  <a:pt x="1206788" y="2262565"/>
                </a:lnTo>
                <a:lnTo>
                  <a:pt x="1139597" y="2262565"/>
                </a:lnTo>
                <a:lnTo>
                  <a:pt x="1232975" y="2168962"/>
                </a:lnTo>
                <a:cubicBezTo>
                  <a:pt x="1355491" y="2038643"/>
                  <a:pt x="1464465" y="1897721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5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3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4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489732" y="1985067"/>
                  <a:pt x="5688614" y="2121484"/>
                  <a:pt x="5926936" y="2215097"/>
                </a:cubicBezTo>
                <a:lnTo>
                  <a:pt x="6062324" y="2262565"/>
                </a:lnTo>
                <a:lnTo>
                  <a:pt x="5939396" y="2262565"/>
                </a:lnTo>
                <a:lnTo>
                  <a:pt x="5900546" y="2248886"/>
                </a:lnTo>
                <a:cubicBezTo>
                  <a:pt x="5654848" y="2151892"/>
                  <a:pt x="5449194" y="2009805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9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5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391368" y="1881104"/>
                  <a:pt x="1226992" y="2072516"/>
                  <a:pt x="1043074" y="2246913"/>
                </a:cubicBezTo>
                <a:lnTo>
                  <a:pt x="1025109" y="2262565"/>
                </a:lnTo>
                <a:lnTo>
                  <a:pt x="954058" y="2262565"/>
                </a:lnTo>
                <a:lnTo>
                  <a:pt x="1006790" y="2216676"/>
                </a:lnTo>
                <a:cubicBezTo>
                  <a:pt x="1188459" y="2044585"/>
                  <a:pt x="1350234" y="1856255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4" y="785889"/>
                </a:cubicBezTo>
                <a:cubicBezTo>
                  <a:pt x="3347843" y="742600"/>
                  <a:pt x="3483431" y="698187"/>
                  <a:pt x="3617923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8" y="661163"/>
                </a:cubicBezTo>
                <a:cubicBezTo>
                  <a:pt x="3942161" y="710516"/>
                  <a:pt x="3996070" y="768555"/>
                  <a:pt x="4040742" y="833517"/>
                </a:cubicBezTo>
                <a:cubicBezTo>
                  <a:pt x="4102673" y="914804"/>
                  <a:pt x="4160987" y="991629"/>
                  <a:pt x="4249283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596413" y="1953611"/>
                  <a:pt x="5874321" y="2096551"/>
                  <a:pt x="6188738" y="2195952"/>
                </a:cubicBezTo>
                <a:lnTo>
                  <a:pt x="6428180" y="2262565"/>
                </a:lnTo>
                <a:lnTo>
                  <a:pt x="6257835" y="2262565"/>
                </a:lnTo>
                <a:lnTo>
                  <a:pt x="6170497" y="2236961"/>
                </a:lnTo>
                <a:cubicBezTo>
                  <a:pt x="5847335" y="2134321"/>
                  <a:pt x="5560684" y="1985365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3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4" y="611259"/>
                </a:cubicBezTo>
                <a:cubicBezTo>
                  <a:pt x="3494751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2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306142" y="1785443"/>
                  <a:pt x="1134790" y="1984840"/>
                  <a:pt x="943024" y="2166433"/>
                </a:cubicBezTo>
                <a:lnTo>
                  <a:pt x="832510" y="2262565"/>
                </a:lnTo>
                <a:lnTo>
                  <a:pt x="768318" y="2262565"/>
                </a:lnTo>
                <a:lnTo>
                  <a:pt x="907932" y="2141204"/>
                </a:lnTo>
                <a:cubicBezTo>
                  <a:pt x="1097857" y="1961652"/>
                  <a:pt x="1267579" y="1764851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7" y="417518"/>
                  <a:pt x="3787898" y="439527"/>
                  <a:pt x="3901054" y="522748"/>
                </a:cubicBezTo>
                <a:cubicBezTo>
                  <a:pt x="3964988" y="574349"/>
                  <a:pt x="4020983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lnTo>
                  <a:pt x="6804368" y="2262565"/>
                </a:lnTo>
                <a:lnTo>
                  <a:pt x="6628339" y="2262565"/>
                </a:lnTo>
                <a:lnTo>
                  <a:pt x="6624381" y="2261469"/>
                </a:ln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1" y="904041"/>
                  <a:pt x="4097649" y="815341"/>
                  <a:pt x="4032259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4" y="461164"/>
                  <a:pt x="3364356" y="506308"/>
                  <a:pt x="3222208" y="552956"/>
                </a:cubicBezTo>
                <a:cubicBezTo>
                  <a:pt x="3039147" y="612586"/>
                  <a:pt x="2850037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225747" y="1691017"/>
                  <a:pt x="1047422" y="1898394"/>
                  <a:pt x="847867" y="2087284"/>
                </a:cubicBezTo>
                <a:lnTo>
                  <a:pt x="646299" y="2262565"/>
                </a:lnTo>
                <a:lnTo>
                  <a:pt x="575184" y="2262565"/>
                </a:lnTo>
                <a:lnTo>
                  <a:pt x="813353" y="2055677"/>
                </a:lnTo>
                <a:cubicBezTo>
                  <a:pt x="1010846" y="1868991"/>
                  <a:pt x="1186953" y="1664503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7" y="567221"/>
                  <a:pt x="3205407" y="509675"/>
                </a:cubicBezTo>
                <a:cubicBezTo>
                  <a:pt x="3320507" y="472195"/>
                  <a:pt x="3437842" y="433853"/>
                  <a:pt x="3554689" y="425686"/>
                </a:cubicBezTo>
                <a:close/>
                <a:moveTo>
                  <a:pt x="3563418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30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6886712" y="2180416"/>
                  <a:pt x="7011247" y="2212657"/>
                  <a:pt x="7130076" y="2251196"/>
                </a:cubicBezTo>
                <a:lnTo>
                  <a:pt x="7161182" y="2262565"/>
                </a:lnTo>
                <a:lnTo>
                  <a:pt x="7002720" y="2262565"/>
                </a:lnTo>
                <a:lnTo>
                  <a:pt x="6939305" y="2243843"/>
                </a:lnTo>
                <a:cubicBezTo>
                  <a:pt x="6878181" y="2227065"/>
                  <a:pt x="6815935" y="2210912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2" y="826089"/>
                </a:cubicBezTo>
                <a:cubicBezTo>
                  <a:pt x="4197771" y="782719"/>
                  <a:pt x="4128393" y="690155"/>
                  <a:pt x="4060506" y="600665"/>
                </a:cubicBezTo>
                <a:cubicBezTo>
                  <a:pt x="4015261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2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143242" y="1596670"/>
                  <a:pt x="957893" y="1811687"/>
                  <a:pt x="750472" y="2007608"/>
                </a:cubicBezTo>
                <a:lnTo>
                  <a:pt x="456711" y="2262565"/>
                </a:lnTo>
                <a:lnTo>
                  <a:pt x="386080" y="2262565"/>
                </a:lnTo>
                <a:lnTo>
                  <a:pt x="395653" y="2255063"/>
                </a:lnTo>
                <a:cubicBezTo>
                  <a:pt x="727254" y="1986262"/>
                  <a:pt x="1038170" y="169323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1" y="429786"/>
                  <a:pt x="3203543" y="370156"/>
                </a:cubicBezTo>
                <a:cubicBezTo>
                  <a:pt x="3321858" y="331337"/>
                  <a:pt x="3442751" y="291868"/>
                  <a:pt x="3563418" y="283592"/>
                </a:cubicBezTo>
                <a:close/>
                <a:moveTo>
                  <a:pt x="3571876" y="143355"/>
                </a:moveTo>
                <a:cubicBezTo>
                  <a:pt x="3697291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9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082276" y="2130067"/>
                  <a:pt x="7276464" y="2180885"/>
                  <a:pt x="7449844" y="2253131"/>
                </a:cubicBezTo>
                <a:lnTo>
                  <a:pt x="7469328" y="2262565"/>
                </a:lnTo>
                <a:lnTo>
                  <a:pt x="7342598" y="2262565"/>
                </a:lnTo>
                <a:lnTo>
                  <a:pt x="7257328" y="2231615"/>
                </a:lnTo>
                <a:cubicBezTo>
                  <a:pt x="7136522" y="2192629"/>
                  <a:pt x="7008216" y="2159285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3" y="337908"/>
                  <a:pt x="3917099" y="285070"/>
                </a:cubicBezTo>
                <a:cubicBezTo>
                  <a:pt x="3832290" y="223151"/>
                  <a:pt x="3746500" y="195399"/>
                  <a:pt x="3659319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1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259086" y="2262565"/>
                </a:lnTo>
                <a:lnTo>
                  <a:pt x="184671" y="2262565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6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7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215619" y="2064433"/>
                  <a:pt x="7416611" y="2116796"/>
                  <a:pt x="7595993" y="2191520"/>
                </a:cubicBezTo>
                <a:lnTo>
                  <a:pt x="7742636" y="2262565"/>
                </a:lnTo>
                <a:lnTo>
                  <a:pt x="7641251" y="2262565"/>
                </a:lnTo>
                <a:lnTo>
                  <a:pt x="7577979" y="2232265"/>
                </a:lnTo>
                <a:cubicBezTo>
                  <a:pt x="7403806" y="2160650"/>
                  <a:pt x="7205414" y="2109339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3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1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62711" y="2262565"/>
                </a:lnTo>
                <a:lnTo>
                  <a:pt x="0" y="2262565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4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8B9D2F-3C94-218A-AAB0-87EBA1AFB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82120" y="5443924"/>
            <a:ext cx="4622006" cy="1414077"/>
          </a:xfrm>
          <a:custGeom>
            <a:avLst/>
            <a:gdLst>
              <a:gd name="connsiteX0" fmla="*/ 2359046 w 4622006"/>
              <a:gd name="connsiteY0" fmla="*/ 1408646 h 1414077"/>
              <a:gd name="connsiteX1" fmla="*/ 2388623 w 4622006"/>
              <a:gd name="connsiteY1" fmla="*/ 1414077 h 1414077"/>
              <a:gd name="connsiteX2" fmla="*/ 2285269 w 4622006"/>
              <a:gd name="connsiteY2" fmla="*/ 1414077 h 1414077"/>
              <a:gd name="connsiteX3" fmla="*/ 2303331 w 4622006"/>
              <a:gd name="connsiteY3" fmla="*/ 1410727 h 1414077"/>
              <a:gd name="connsiteX4" fmla="*/ 2359046 w 4622006"/>
              <a:gd name="connsiteY4" fmla="*/ 1408646 h 1414077"/>
              <a:gd name="connsiteX5" fmla="*/ 2367250 w 4622006"/>
              <a:gd name="connsiteY5" fmla="*/ 1270539 h 1414077"/>
              <a:gd name="connsiteX6" fmla="*/ 2510729 w 4622006"/>
              <a:gd name="connsiteY6" fmla="*/ 1319943 h 1414077"/>
              <a:gd name="connsiteX7" fmla="*/ 2604193 w 4622006"/>
              <a:gd name="connsiteY7" fmla="*/ 1412316 h 1414077"/>
              <a:gd name="connsiteX8" fmla="*/ 2605725 w 4622006"/>
              <a:gd name="connsiteY8" fmla="*/ 1414077 h 1414077"/>
              <a:gd name="connsiteX9" fmla="*/ 2541430 w 4622006"/>
              <a:gd name="connsiteY9" fmla="*/ 1414077 h 1414077"/>
              <a:gd name="connsiteX10" fmla="*/ 2486647 w 4622006"/>
              <a:gd name="connsiteY10" fmla="*/ 1355749 h 1414077"/>
              <a:gd name="connsiteX11" fmla="*/ 2363148 w 4622006"/>
              <a:gd name="connsiteY11" fmla="*/ 1314598 h 1414077"/>
              <a:gd name="connsiteX12" fmla="*/ 2146266 w 4622006"/>
              <a:gd name="connsiteY12" fmla="*/ 1361465 h 1414077"/>
              <a:gd name="connsiteX13" fmla="*/ 1841969 w 4622006"/>
              <a:gd name="connsiteY13" fmla="*/ 1400501 h 1414077"/>
              <a:gd name="connsiteX14" fmla="*/ 1440056 w 4622006"/>
              <a:gd name="connsiteY14" fmla="*/ 1404270 h 1414077"/>
              <a:gd name="connsiteX15" fmla="*/ 1428947 w 4622006"/>
              <a:gd name="connsiteY15" fmla="*/ 1414077 h 1414077"/>
              <a:gd name="connsiteX16" fmla="*/ 1360037 w 4622006"/>
              <a:gd name="connsiteY16" fmla="*/ 1414077 h 1414077"/>
              <a:gd name="connsiteX17" fmla="*/ 1421090 w 4622006"/>
              <a:gd name="connsiteY17" fmla="*/ 1362774 h 1414077"/>
              <a:gd name="connsiteX18" fmla="*/ 1852900 w 4622006"/>
              <a:gd name="connsiteY18" fmla="*/ 1358584 h 1414077"/>
              <a:gd name="connsiteX19" fmla="*/ 2129281 w 4622006"/>
              <a:gd name="connsiteY19" fmla="*/ 1319764 h 1414077"/>
              <a:gd name="connsiteX20" fmla="*/ 2367250 w 4622006"/>
              <a:gd name="connsiteY20" fmla="*/ 1270539 h 1414077"/>
              <a:gd name="connsiteX21" fmla="*/ 2380232 w 4622006"/>
              <a:gd name="connsiteY21" fmla="*/ 1128482 h 1414077"/>
              <a:gd name="connsiteX22" fmla="*/ 2533288 w 4622006"/>
              <a:gd name="connsiteY22" fmla="*/ 1182006 h 1414077"/>
              <a:gd name="connsiteX23" fmla="*/ 2630911 w 4622006"/>
              <a:gd name="connsiteY23" fmla="*/ 1282907 h 1414077"/>
              <a:gd name="connsiteX24" fmla="*/ 2752125 w 4622006"/>
              <a:gd name="connsiteY24" fmla="*/ 1390549 h 1414077"/>
              <a:gd name="connsiteX25" fmla="*/ 2949419 w 4622006"/>
              <a:gd name="connsiteY25" fmla="*/ 1375890 h 1414077"/>
              <a:gd name="connsiteX26" fmla="*/ 3104959 w 4622006"/>
              <a:gd name="connsiteY26" fmla="*/ 1347984 h 1414077"/>
              <a:gd name="connsiteX27" fmla="*/ 3305589 w 4622006"/>
              <a:gd name="connsiteY27" fmla="*/ 1399181 h 1414077"/>
              <a:gd name="connsiteX28" fmla="*/ 3323981 w 4622006"/>
              <a:gd name="connsiteY28" fmla="*/ 1414077 h 1414077"/>
              <a:gd name="connsiteX29" fmla="*/ 3222132 w 4622006"/>
              <a:gd name="connsiteY29" fmla="*/ 1414077 h 1414077"/>
              <a:gd name="connsiteX30" fmla="*/ 3192629 w 4622006"/>
              <a:gd name="connsiteY30" fmla="*/ 1402380 h 1414077"/>
              <a:gd name="connsiteX31" fmla="*/ 3104854 w 4622006"/>
              <a:gd name="connsiteY31" fmla="*/ 1393270 h 1414077"/>
              <a:gd name="connsiteX32" fmla="*/ 3032640 w 4622006"/>
              <a:gd name="connsiteY32" fmla="*/ 1401849 h 1414077"/>
              <a:gd name="connsiteX33" fmla="*/ 2984454 w 4622006"/>
              <a:gd name="connsiteY33" fmla="*/ 1414077 h 1414077"/>
              <a:gd name="connsiteX34" fmla="*/ 2705778 w 4622006"/>
              <a:gd name="connsiteY34" fmla="*/ 1414077 h 1414077"/>
              <a:gd name="connsiteX35" fmla="*/ 2656907 w 4622006"/>
              <a:gd name="connsiteY35" fmla="*/ 1382026 h 1414077"/>
              <a:gd name="connsiteX36" fmla="*/ 2594694 w 4622006"/>
              <a:gd name="connsiteY36" fmla="*/ 1310694 h 1414077"/>
              <a:gd name="connsiteX37" fmla="*/ 2506084 w 4622006"/>
              <a:gd name="connsiteY37" fmla="*/ 1219333 h 1414077"/>
              <a:gd name="connsiteX38" fmla="*/ 2372576 w 4622006"/>
              <a:gd name="connsiteY38" fmla="*/ 1174165 h 1414077"/>
              <a:gd name="connsiteX39" fmla="*/ 2139866 w 4622006"/>
              <a:gd name="connsiteY39" fmla="*/ 1223658 h 1414077"/>
              <a:gd name="connsiteX40" fmla="*/ 1814237 w 4622006"/>
              <a:gd name="connsiteY40" fmla="*/ 1264515 h 1414077"/>
              <a:gd name="connsiteX41" fmla="*/ 1260694 w 4622006"/>
              <a:gd name="connsiteY41" fmla="*/ 1395949 h 1414077"/>
              <a:gd name="connsiteX42" fmla="*/ 1251000 w 4622006"/>
              <a:gd name="connsiteY42" fmla="*/ 1414077 h 1414077"/>
              <a:gd name="connsiteX43" fmla="*/ 1201513 w 4622006"/>
              <a:gd name="connsiteY43" fmla="*/ 1414077 h 1414077"/>
              <a:gd name="connsiteX44" fmla="*/ 1224525 w 4622006"/>
              <a:gd name="connsiteY44" fmla="*/ 1371347 h 1414077"/>
              <a:gd name="connsiteX45" fmla="*/ 1827702 w 4622006"/>
              <a:gd name="connsiteY45" fmla="*/ 1220862 h 1414077"/>
              <a:gd name="connsiteX46" fmla="*/ 2125627 w 4622006"/>
              <a:gd name="connsiteY46" fmla="*/ 1180638 h 1414077"/>
              <a:gd name="connsiteX47" fmla="*/ 2380232 w 4622006"/>
              <a:gd name="connsiteY47" fmla="*/ 1128482 h 1414077"/>
              <a:gd name="connsiteX48" fmla="*/ 2392670 w 4622006"/>
              <a:gd name="connsiteY48" fmla="*/ 985876 h 1414077"/>
              <a:gd name="connsiteX49" fmla="*/ 2556149 w 4622006"/>
              <a:gd name="connsiteY49" fmla="*/ 1042847 h 1414077"/>
              <a:gd name="connsiteX50" fmla="*/ 2660498 w 4622006"/>
              <a:gd name="connsiteY50" fmla="*/ 1150587 h 1414077"/>
              <a:gd name="connsiteX51" fmla="*/ 2790369 w 4622006"/>
              <a:gd name="connsiteY51" fmla="*/ 1267024 h 1414077"/>
              <a:gd name="connsiteX52" fmla="*/ 3002236 w 4622006"/>
              <a:gd name="connsiteY52" fmla="*/ 1251512 h 1414077"/>
              <a:gd name="connsiteX53" fmla="*/ 3167678 w 4622006"/>
              <a:gd name="connsiteY53" fmla="*/ 1222105 h 1414077"/>
              <a:gd name="connsiteX54" fmla="*/ 3381029 w 4622006"/>
              <a:gd name="connsiteY54" fmla="*/ 1276641 h 1414077"/>
              <a:gd name="connsiteX55" fmla="*/ 3466899 w 4622006"/>
              <a:gd name="connsiteY55" fmla="*/ 1347008 h 1414077"/>
              <a:gd name="connsiteX56" fmla="*/ 3512055 w 4622006"/>
              <a:gd name="connsiteY56" fmla="*/ 1414077 h 1414077"/>
              <a:gd name="connsiteX57" fmla="*/ 3453690 w 4622006"/>
              <a:gd name="connsiteY57" fmla="*/ 1414077 h 1414077"/>
              <a:gd name="connsiteX58" fmla="*/ 3422206 w 4622006"/>
              <a:gd name="connsiteY58" fmla="*/ 1372231 h 1414077"/>
              <a:gd name="connsiteX59" fmla="*/ 3347137 w 4622006"/>
              <a:gd name="connsiteY59" fmla="*/ 1315024 h 1414077"/>
              <a:gd name="connsiteX60" fmla="*/ 3165192 w 4622006"/>
              <a:gd name="connsiteY60" fmla="*/ 1270454 h 1414077"/>
              <a:gd name="connsiteX61" fmla="*/ 3011982 w 4622006"/>
              <a:gd name="connsiteY61" fmla="*/ 1297214 h 1414077"/>
              <a:gd name="connsiteX62" fmla="*/ 2771239 w 4622006"/>
              <a:gd name="connsiteY62" fmla="*/ 1310984 h 1414077"/>
              <a:gd name="connsiteX63" fmla="*/ 2621371 w 4622006"/>
              <a:gd name="connsiteY63" fmla="*/ 1180311 h 1414077"/>
              <a:gd name="connsiteX64" fmla="*/ 2525418 w 4622006"/>
              <a:gd name="connsiteY64" fmla="*/ 1082860 h 1414077"/>
              <a:gd name="connsiteX65" fmla="*/ 2382904 w 4622006"/>
              <a:gd name="connsiteY65" fmla="*/ 1033560 h 1414077"/>
              <a:gd name="connsiteX66" fmla="*/ 2133067 w 4622006"/>
              <a:gd name="connsiteY66" fmla="*/ 1086077 h 1414077"/>
              <a:gd name="connsiteX67" fmla="*/ 1785834 w 4622006"/>
              <a:gd name="connsiteY67" fmla="*/ 1129250 h 1414077"/>
              <a:gd name="connsiteX68" fmla="*/ 1193453 w 4622006"/>
              <a:gd name="connsiteY68" fmla="*/ 1268200 h 1414077"/>
              <a:gd name="connsiteX69" fmla="*/ 1115276 w 4622006"/>
              <a:gd name="connsiteY69" fmla="*/ 1414077 h 1414077"/>
              <a:gd name="connsiteX70" fmla="*/ 1065259 w 4622006"/>
              <a:gd name="connsiteY70" fmla="*/ 1414077 h 1414077"/>
              <a:gd name="connsiteX71" fmla="*/ 1158241 w 4622006"/>
              <a:gd name="connsiteY71" fmla="*/ 1240657 h 1414077"/>
              <a:gd name="connsiteX72" fmla="*/ 1802446 w 4622006"/>
              <a:gd name="connsiteY72" fmla="*/ 1083121 h 1414077"/>
              <a:gd name="connsiteX73" fmla="*/ 2120354 w 4622006"/>
              <a:gd name="connsiteY73" fmla="*/ 1041279 h 1414077"/>
              <a:gd name="connsiteX74" fmla="*/ 2392670 w 4622006"/>
              <a:gd name="connsiteY74" fmla="*/ 985876 h 1414077"/>
              <a:gd name="connsiteX75" fmla="*/ 2402355 w 4622006"/>
              <a:gd name="connsiteY75" fmla="*/ 845653 h 1414077"/>
              <a:gd name="connsiteX76" fmla="*/ 2574684 w 4622006"/>
              <a:gd name="connsiteY76" fmla="*/ 907299 h 1414077"/>
              <a:gd name="connsiteX77" fmla="*/ 2684604 w 4622006"/>
              <a:gd name="connsiteY77" fmla="*/ 1020499 h 1414077"/>
              <a:gd name="connsiteX78" fmla="*/ 2823296 w 4622006"/>
              <a:gd name="connsiteY78" fmla="*/ 1145108 h 1414077"/>
              <a:gd name="connsiteX79" fmla="*/ 3050106 w 4622006"/>
              <a:gd name="connsiteY79" fmla="*/ 1130487 h 1414077"/>
              <a:gd name="connsiteX80" fmla="*/ 3225262 w 4622006"/>
              <a:gd name="connsiteY80" fmla="*/ 1099217 h 1414077"/>
              <a:gd name="connsiteX81" fmla="*/ 3451349 w 4622006"/>
              <a:gd name="connsiteY81" fmla="*/ 1157852 h 1414077"/>
              <a:gd name="connsiteX82" fmla="*/ 3608206 w 4622006"/>
              <a:gd name="connsiteY82" fmla="*/ 1330030 h 1414077"/>
              <a:gd name="connsiteX83" fmla="*/ 3632561 w 4622006"/>
              <a:gd name="connsiteY83" fmla="*/ 1414077 h 1414077"/>
              <a:gd name="connsiteX84" fmla="*/ 3583419 w 4622006"/>
              <a:gd name="connsiteY84" fmla="*/ 1414077 h 1414077"/>
              <a:gd name="connsiteX85" fmla="*/ 3564558 w 4622006"/>
              <a:gd name="connsiteY85" fmla="*/ 1347531 h 1414077"/>
              <a:gd name="connsiteX86" fmla="*/ 3558125 w 4622006"/>
              <a:gd name="connsiteY86" fmla="*/ 1334344 h 1414077"/>
              <a:gd name="connsiteX87" fmla="*/ 3418017 w 4622006"/>
              <a:gd name="connsiteY87" fmla="*/ 1192353 h 1414077"/>
              <a:gd name="connsiteX88" fmla="*/ 3223778 w 4622006"/>
              <a:gd name="connsiteY88" fmla="*/ 1144662 h 1414077"/>
              <a:gd name="connsiteX89" fmla="*/ 3061609 w 4622006"/>
              <a:gd name="connsiteY89" fmla="*/ 1175824 h 1414077"/>
              <a:gd name="connsiteX90" fmla="*/ 2806668 w 4622006"/>
              <a:gd name="connsiteY90" fmla="*/ 1190242 h 1414077"/>
              <a:gd name="connsiteX91" fmla="*/ 2648183 w 4622006"/>
              <a:gd name="connsiteY91" fmla="*/ 1050814 h 1414077"/>
              <a:gd name="connsiteX92" fmla="*/ 2548070 w 4622006"/>
              <a:gd name="connsiteY92" fmla="*/ 944837 h 1414077"/>
              <a:gd name="connsiteX93" fmla="*/ 2395898 w 4622006"/>
              <a:gd name="connsiteY93" fmla="*/ 891723 h 1414077"/>
              <a:gd name="connsiteX94" fmla="*/ 2129342 w 4622006"/>
              <a:gd name="connsiteY94" fmla="*/ 947488 h 1414077"/>
              <a:gd name="connsiteX95" fmla="*/ 1761120 w 4622006"/>
              <a:gd name="connsiteY95" fmla="*/ 992236 h 1414077"/>
              <a:gd name="connsiteX96" fmla="*/ 1129070 w 4622006"/>
              <a:gd name="connsiteY96" fmla="*/ 1139030 h 1414077"/>
              <a:gd name="connsiteX97" fmla="*/ 998627 w 4622006"/>
              <a:gd name="connsiteY97" fmla="*/ 1382603 h 1414077"/>
              <a:gd name="connsiteX98" fmla="*/ 983111 w 4622006"/>
              <a:gd name="connsiteY98" fmla="*/ 1414077 h 1414077"/>
              <a:gd name="connsiteX99" fmla="*/ 930113 w 4622006"/>
              <a:gd name="connsiteY99" fmla="*/ 1414077 h 1414077"/>
              <a:gd name="connsiteX100" fmla="*/ 956009 w 4622006"/>
              <a:gd name="connsiteY100" fmla="*/ 1361629 h 1414077"/>
              <a:gd name="connsiteX101" fmla="*/ 1091110 w 4622006"/>
              <a:gd name="connsiteY101" fmla="*/ 1112805 h 1414077"/>
              <a:gd name="connsiteX102" fmla="*/ 1774642 w 4622006"/>
              <a:gd name="connsiteY102" fmla="*/ 947671 h 1414077"/>
              <a:gd name="connsiteX103" fmla="*/ 2114676 w 4622006"/>
              <a:gd name="connsiteY103" fmla="*/ 903634 h 1414077"/>
              <a:gd name="connsiteX104" fmla="*/ 2402355 w 4622006"/>
              <a:gd name="connsiteY104" fmla="*/ 845653 h 1414077"/>
              <a:gd name="connsiteX105" fmla="*/ 2413093 w 4622006"/>
              <a:gd name="connsiteY105" fmla="*/ 703816 h 1414077"/>
              <a:gd name="connsiteX106" fmla="*/ 2595093 w 4622006"/>
              <a:gd name="connsiteY106" fmla="*/ 769407 h 1414077"/>
              <a:gd name="connsiteX107" fmla="*/ 2712115 w 4622006"/>
              <a:gd name="connsiteY107" fmla="*/ 891184 h 1414077"/>
              <a:gd name="connsiteX108" fmla="*/ 2859425 w 4622006"/>
              <a:gd name="connsiteY108" fmla="*/ 1024548 h 1414077"/>
              <a:gd name="connsiteX109" fmla="*/ 3099822 w 4622006"/>
              <a:gd name="connsiteY109" fmla="*/ 1008076 h 1414077"/>
              <a:gd name="connsiteX110" fmla="*/ 3285290 w 4622006"/>
              <a:gd name="connsiteY110" fmla="*/ 975144 h 1414077"/>
              <a:gd name="connsiteX111" fmla="*/ 3689449 w 4622006"/>
              <a:gd name="connsiteY111" fmla="*/ 1220659 h 1414077"/>
              <a:gd name="connsiteX112" fmla="*/ 3727522 w 4622006"/>
              <a:gd name="connsiteY112" fmla="*/ 1354023 h 1414077"/>
              <a:gd name="connsiteX113" fmla="*/ 3743239 w 4622006"/>
              <a:gd name="connsiteY113" fmla="*/ 1414077 h 1414077"/>
              <a:gd name="connsiteX114" fmla="*/ 3697719 w 4622006"/>
              <a:gd name="connsiteY114" fmla="*/ 1414077 h 1414077"/>
              <a:gd name="connsiteX115" fmla="*/ 3684531 w 4622006"/>
              <a:gd name="connsiteY115" fmla="*/ 1363971 h 1414077"/>
              <a:gd name="connsiteX116" fmla="*/ 3648312 w 4622006"/>
              <a:gd name="connsiteY116" fmla="*/ 1237381 h 1414077"/>
              <a:gd name="connsiteX117" fmla="*/ 3641093 w 4622006"/>
              <a:gd name="connsiteY117" fmla="*/ 1222616 h 1414077"/>
              <a:gd name="connsiteX118" fmla="*/ 3492549 w 4622006"/>
              <a:gd name="connsiteY118" fmla="*/ 1071307 h 1414077"/>
              <a:gd name="connsiteX119" fmla="*/ 3286153 w 4622006"/>
              <a:gd name="connsiteY119" fmla="*/ 1020435 h 1414077"/>
              <a:gd name="connsiteX120" fmla="*/ 3113308 w 4622006"/>
              <a:gd name="connsiteY120" fmla="*/ 1051510 h 1414077"/>
              <a:gd name="connsiteX121" fmla="*/ 2843793 w 4622006"/>
              <a:gd name="connsiteY121" fmla="*/ 1066781 h 1414077"/>
              <a:gd name="connsiteX122" fmla="*/ 2675281 w 4622006"/>
              <a:gd name="connsiteY122" fmla="*/ 919716 h 1414077"/>
              <a:gd name="connsiteX123" fmla="*/ 2567924 w 4622006"/>
              <a:gd name="connsiteY123" fmla="*/ 806778 h 1414077"/>
              <a:gd name="connsiteX124" fmla="*/ 2406554 w 4622006"/>
              <a:gd name="connsiteY124" fmla="*/ 750000 h 1414077"/>
              <a:gd name="connsiteX125" fmla="*/ 2123360 w 4622006"/>
              <a:gd name="connsiteY125" fmla="*/ 808034 h 1414077"/>
              <a:gd name="connsiteX126" fmla="*/ 1733220 w 4622006"/>
              <a:gd name="connsiteY126" fmla="*/ 854389 h 1414077"/>
              <a:gd name="connsiteX127" fmla="*/ 1062252 w 4622006"/>
              <a:gd name="connsiteY127" fmla="*/ 1008620 h 1414077"/>
              <a:gd name="connsiteX128" fmla="*/ 924668 w 4622006"/>
              <a:gd name="connsiteY128" fmla="*/ 1268228 h 1414077"/>
              <a:gd name="connsiteX129" fmla="*/ 852790 w 4622006"/>
              <a:gd name="connsiteY129" fmla="*/ 1414077 h 1414077"/>
              <a:gd name="connsiteX130" fmla="*/ 801523 w 4622006"/>
              <a:gd name="connsiteY130" fmla="*/ 1414077 h 1414077"/>
              <a:gd name="connsiteX131" fmla="*/ 881409 w 4622006"/>
              <a:gd name="connsiteY131" fmla="*/ 1250903 h 1414077"/>
              <a:gd name="connsiteX132" fmla="*/ 1023685 w 4622006"/>
              <a:gd name="connsiteY132" fmla="*/ 986088 h 1414077"/>
              <a:gd name="connsiteX133" fmla="*/ 1746477 w 4622006"/>
              <a:gd name="connsiteY133" fmla="*/ 813270 h 1414077"/>
              <a:gd name="connsiteX134" fmla="*/ 2110068 w 4622006"/>
              <a:gd name="connsiteY134" fmla="*/ 765970 h 1414077"/>
              <a:gd name="connsiteX135" fmla="*/ 2413093 w 4622006"/>
              <a:gd name="connsiteY135" fmla="*/ 703816 h 1414077"/>
              <a:gd name="connsiteX136" fmla="*/ 2425155 w 4622006"/>
              <a:gd name="connsiteY136" fmla="*/ 563341 h 1414077"/>
              <a:gd name="connsiteX137" fmla="*/ 2616916 w 4622006"/>
              <a:gd name="connsiteY137" fmla="*/ 632722 h 1414077"/>
              <a:gd name="connsiteX138" fmla="*/ 2740054 w 4622006"/>
              <a:gd name="connsiteY138" fmla="*/ 762081 h 1414077"/>
              <a:gd name="connsiteX139" fmla="*/ 2896222 w 4622006"/>
              <a:gd name="connsiteY139" fmla="*/ 903656 h 1414077"/>
              <a:gd name="connsiteX140" fmla="*/ 3151369 w 4622006"/>
              <a:gd name="connsiteY140" fmla="*/ 886708 h 1414077"/>
              <a:gd name="connsiteX141" fmla="*/ 3346183 w 4622006"/>
              <a:gd name="connsiteY141" fmla="*/ 852111 h 1414077"/>
              <a:gd name="connsiteX142" fmla="*/ 3771679 w 4622006"/>
              <a:gd name="connsiteY142" fmla="*/ 1111661 h 1414077"/>
              <a:gd name="connsiteX143" fmla="*/ 3811622 w 4622006"/>
              <a:gd name="connsiteY143" fmla="*/ 1252796 h 1414077"/>
              <a:gd name="connsiteX144" fmla="*/ 3840800 w 4622006"/>
              <a:gd name="connsiteY144" fmla="*/ 1364994 h 1414077"/>
              <a:gd name="connsiteX145" fmla="*/ 3864279 w 4622006"/>
              <a:gd name="connsiteY145" fmla="*/ 1414077 h 1414077"/>
              <a:gd name="connsiteX146" fmla="*/ 3811870 w 4622006"/>
              <a:gd name="connsiteY146" fmla="*/ 1414077 h 1414077"/>
              <a:gd name="connsiteX147" fmla="*/ 3795247 w 4622006"/>
              <a:gd name="connsiteY147" fmla="*/ 1379581 h 1414077"/>
              <a:gd name="connsiteX148" fmla="*/ 3764370 w 4622006"/>
              <a:gd name="connsiteY148" fmla="*/ 1261937 h 1414077"/>
              <a:gd name="connsiteX149" fmla="*/ 3726844 w 4622006"/>
              <a:gd name="connsiteY149" fmla="*/ 1128745 h 1414077"/>
              <a:gd name="connsiteX150" fmla="*/ 3718884 w 4622006"/>
              <a:gd name="connsiteY150" fmla="*/ 1112439 h 1414077"/>
              <a:gd name="connsiteX151" fmla="*/ 3561775 w 4622006"/>
              <a:gd name="connsiteY151" fmla="*/ 952090 h 1414077"/>
              <a:gd name="connsiteX152" fmla="*/ 3343348 w 4622006"/>
              <a:gd name="connsiteY152" fmla="*/ 897763 h 1414077"/>
              <a:gd name="connsiteX153" fmla="*/ 3160745 w 4622006"/>
              <a:gd name="connsiteY153" fmla="*/ 930665 h 1414077"/>
              <a:gd name="connsiteX154" fmla="*/ 2878065 w 4622006"/>
              <a:gd name="connsiteY154" fmla="*/ 945672 h 1414077"/>
              <a:gd name="connsiteX155" fmla="*/ 2702847 w 4622006"/>
              <a:gd name="connsiteY155" fmla="*/ 790816 h 1414077"/>
              <a:gd name="connsiteX156" fmla="*/ 2589554 w 4622006"/>
              <a:gd name="connsiteY156" fmla="*/ 670669 h 1414077"/>
              <a:gd name="connsiteX157" fmla="*/ 2418398 w 4622006"/>
              <a:gd name="connsiteY157" fmla="*/ 608732 h 1414077"/>
              <a:gd name="connsiteX158" fmla="*/ 2118985 w 4622006"/>
              <a:gd name="connsiteY158" fmla="*/ 671156 h 1414077"/>
              <a:gd name="connsiteX159" fmla="*/ 1707696 w 4622006"/>
              <a:gd name="connsiteY159" fmla="*/ 719705 h 1414077"/>
              <a:gd name="connsiteX160" fmla="*/ 997236 w 4622006"/>
              <a:gd name="connsiteY160" fmla="*/ 882157 h 1414077"/>
              <a:gd name="connsiteX161" fmla="*/ 851359 w 4622006"/>
              <a:gd name="connsiteY161" fmla="*/ 1154475 h 1414077"/>
              <a:gd name="connsiteX162" fmla="*/ 763994 w 4622006"/>
              <a:gd name="connsiteY162" fmla="*/ 1332798 h 1414077"/>
              <a:gd name="connsiteX163" fmla="*/ 711503 w 4622006"/>
              <a:gd name="connsiteY163" fmla="*/ 1414077 h 1414077"/>
              <a:gd name="connsiteX164" fmla="*/ 656651 w 4622006"/>
              <a:gd name="connsiteY164" fmla="*/ 1414077 h 1414077"/>
              <a:gd name="connsiteX165" fmla="*/ 723867 w 4622006"/>
              <a:gd name="connsiteY165" fmla="*/ 1310054 h 1414077"/>
              <a:gd name="connsiteX166" fmla="*/ 809865 w 4622006"/>
              <a:gd name="connsiteY166" fmla="*/ 1134832 h 1414077"/>
              <a:gd name="connsiteX167" fmla="*/ 959512 w 4622006"/>
              <a:gd name="connsiteY167" fmla="*/ 855392 h 1414077"/>
              <a:gd name="connsiteX168" fmla="*/ 1721776 w 4622006"/>
              <a:gd name="connsiteY168" fmla="*/ 675307 h 1414077"/>
              <a:gd name="connsiteX169" fmla="*/ 2104555 w 4622006"/>
              <a:gd name="connsiteY169" fmla="*/ 626764 h 1414077"/>
              <a:gd name="connsiteX170" fmla="*/ 2425155 w 4622006"/>
              <a:gd name="connsiteY170" fmla="*/ 563341 h 1414077"/>
              <a:gd name="connsiteX171" fmla="*/ 2435511 w 4622006"/>
              <a:gd name="connsiteY171" fmla="*/ 423142 h 1414077"/>
              <a:gd name="connsiteX172" fmla="*/ 2636776 w 4622006"/>
              <a:gd name="connsiteY172" fmla="*/ 496057 h 1414077"/>
              <a:gd name="connsiteX173" fmla="*/ 2766036 w 4622006"/>
              <a:gd name="connsiteY173" fmla="*/ 631044 h 1414077"/>
              <a:gd name="connsiteX174" fmla="*/ 2930822 w 4622006"/>
              <a:gd name="connsiteY174" fmla="*/ 781376 h 1414077"/>
              <a:gd name="connsiteX175" fmla="*/ 3199525 w 4622006"/>
              <a:gd name="connsiteY175" fmla="*/ 767428 h 1414077"/>
              <a:gd name="connsiteX176" fmla="*/ 3405239 w 4622006"/>
              <a:gd name="connsiteY176" fmla="*/ 731385 h 1414077"/>
              <a:gd name="connsiteX177" fmla="*/ 3851932 w 4622006"/>
              <a:gd name="connsiteY177" fmla="*/ 1004640 h 1414077"/>
              <a:gd name="connsiteX178" fmla="*/ 3894530 w 4622006"/>
              <a:gd name="connsiteY178" fmla="*/ 1150223 h 1414077"/>
              <a:gd name="connsiteX179" fmla="*/ 3925007 w 4622006"/>
              <a:gd name="connsiteY179" fmla="*/ 1269030 h 1414077"/>
              <a:gd name="connsiteX180" fmla="*/ 3978772 w 4622006"/>
              <a:gd name="connsiteY180" fmla="*/ 1380359 h 1414077"/>
              <a:gd name="connsiteX181" fmla="*/ 4005592 w 4622006"/>
              <a:gd name="connsiteY181" fmla="*/ 1414077 h 1414077"/>
              <a:gd name="connsiteX182" fmla="*/ 3946905 w 4622006"/>
              <a:gd name="connsiteY182" fmla="*/ 1414077 h 1414077"/>
              <a:gd name="connsiteX183" fmla="*/ 3939286 w 4622006"/>
              <a:gd name="connsiteY183" fmla="*/ 1404302 h 1414077"/>
              <a:gd name="connsiteX184" fmla="*/ 3882553 w 4622006"/>
              <a:gd name="connsiteY184" fmla="*/ 1284996 h 1414077"/>
              <a:gd name="connsiteX185" fmla="*/ 3850195 w 4622006"/>
              <a:gd name="connsiteY185" fmla="*/ 1160375 h 1414077"/>
              <a:gd name="connsiteX186" fmla="*/ 3811017 w 4622006"/>
              <a:gd name="connsiteY186" fmla="*/ 1019827 h 1414077"/>
              <a:gd name="connsiteX187" fmla="*/ 3802092 w 4622006"/>
              <a:gd name="connsiteY187" fmla="*/ 1001568 h 1414077"/>
              <a:gd name="connsiteX188" fmla="*/ 3635873 w 4622006"/>
              <a:gd name="connsiteY188" fmla="*/ 830836 h 1414077"/>
              <a:gd name="connsiteX189" fmla="*/ 3404177 w 4622006"/>
              <a:gd name="connsiteY189" fmla="*/ 772768 h 1414077"/>
              <a:gd name="connsiteX190" fmla="*/ 3211715 w 4622006"/>
              <a:gd name="connsiteY190" fmla="*/ 807205 h 1414077"/>
              <a:gd name="connsiteX191" fmla="*/ 2913296 w 4622006"/>
              <a:gd name="connsiteY191" fmla="*/ 823642 h 1414077"/>
              <a:gd name="connsiteX192" fmla="*/ 2728673 w 4622006"/>
              <a:gd name="connsiteY192" fmla="*/ 658453 h 1414077"/>
              <a:gd name="connsiteX193" fmla="*/ 2609439 w 4622006"/>
              <a:gd name="connsiteY193" fmla="*/ 531100 h 1414077"/>
              <a:gd name="connsiteX194" fmla="*/ 2428653 w 4622006"/>
              <a:gd name="connsiteY194" fmla="*/ 466166 h 1414077"/>
              <a:gd name="connsiteX195" fmla="*/ 2112323 w 4622006"/>
              <a:gd name="connsiteY195" fmla="*/ 530642 h 1414077"/>
              <a:gd name="connsiteX196" fmla="*/ 1680218 w 4622006"/>
              <a:gd name="connsiteY196" fmla="*/ 581141 h 1414077"/>
              <a:gd name="connsiteX197" fmla="*/ 930467 w 4622006"/>
              <a:gd name="connsiteY197" fmla="*/ 751231 h 1414077"/>
              <a:gd name="connsiteX198" fmla="*/ 777260 w 4622006"/>
              <a:gd name="connsiteY198" fmla="*/ 1038212 h 1414077"/>
              <a:gd name="connsiteX199" fmla="*/ 685874 w 4622006"/>
              <a:gd name="connsiteY199" fmla="*/ 1227164 h 1414077"/>
              <a:gd name="connsiteX200" fmla="*/ 603347 w 4622006"/>
              <a:gd name="connsiteY200" fmla="*/ 1361694 h 1414077"/>
              <a:gd name="connsiteX201" fmla="*/ 564327 w 4622006"/>
              <a:gd name="connsiteY201" fmla="*/ 1414077 h 1414077"/>
              <a:gd name="connsiteX202" fmla="*/ 506996 w 4622006"/>
              <a:gd name="connsiteY202" fmla="*/ 1414077 h 1414077"/>
              <a:gd name="connsiteX203" fmla="*/ 563927 w 4622006"/>
              <a:gd name="connsiteY203" fmla="*/ 1337915 h 1414077"/>
              <a:gd name="connsiteX204" fmla="*/ 644796 w 4622006"/>
              <a:gd name="connsiteY204" fmla="*/ 1206343 h 1414077"/>
              <a:gd name="connsiteX205" fmla="*/ 735357 w 4622006"/>
              <a:gd name="connsiteY205" fmla="*/ 1021683 h 1414077"/>
              <a:gd name="connsiteX206" fmla="*/ 892340 w 4622006"/>
              <a:gd name="connsiteY206" fmla="*/ 727577 h 1414077"/>
              <a:gd name="connsiteX207" fmla="*/ 1694267 w 4622006"/>
              <a:gd name="connsiteY207" fmla="*/ 539650 h 1414077"/>
              <a:gd name="connsiteX208" fmla="*/ 2098415 w 4622006"/>
              <a:gd name="connsiteY208" fmla="*/ 489328 h 1414077"/>
              <a:gd name="connsiteX209" fmla="*/ 2435511 w 4622006"/>
              <a:gd name="connsiteY209" fmla="*/ 423142 h 1414077"/>
              <a:gd name="connsiteX210" fmla="*/ 2446406 w 4622006"/>
              <a:gd name="connsiteY210" fmla="*/ 282046 h 1414077"/>
              <a:gd name="connsiteX211" fmla="*/ 2657718 w 4622006"/>
              <a:gd name="connsiteY211" fmla="*/ 359362 h 1414077"/>
              <a:gd name="connsiteX212" fmla="*/ 2793073 w 4622006"/>
              <a:gd name="connsiteY212" fmla="*/ 502884 h 1414077"/>
              <a:gd name="connsiteX213" fmla="*/ 2967308 w 4622006"/>
              <a:gd name="connsiteY213" fmla="*/ 661640 h 1414077"/>
              <a:gd name="connsiteX214" fmla="*/ 3251186 w 4622006"/>
              <a:gd name="connsiteY214" fmla="*/ 643151 h 1414077"/>
              <a:gd name="connsiteX215" fmla="*/ 3466207 w 4622006"/>
              <a:gd name="connsiteY215" fmla="*/ 605399 h 1414077"/>
              <a:gd name="connsiteX216" fmla="*/ 3934277 w 4622006"/>
              <a:gd name="connsiteY216" fmla="*/ 892732 h 1414077"/>
              <a:gd name="connsiteX217" fmla="*/ 3977925 w 4622006"/>
              <a:gd name="connsiteY217" fmla="*/ 1049363 h 1414077"/>
              <a:gd name="connsiteX218" fmla="*/ 4010081 w 4622006"/>
              <a:gd name="connsiteY218" fmla="*/ 1174567 h 1414077"/>
              <a:gd name="connsiteX219" fmla="*/ 4143421 w 4622006"/>
              <a:gd name="connsiteY219" fmla="*/ 1389306 h 1414077"/>
              <a:gd name="connsiteX220" fmla="*/ 4172730 w 4622006"/>
              <a:gd name="connsiteY220" fmla="*/ 1414077 h 1414077"/>
              <a:gd name="connsiteX221" fmla="*/ 4102874 w 4622006"/>
              <a:gd name="connsiteY221" fmla="*/ 1414077 h 1414077"/>
              <a:gd name="connsiteX222" fmla="*/ 4025812 w 4622006"/>
              <a:gd name="connsiteY222" fmla="*/ 1315583 h 1414077"/>
              <a:gd name="connsiteX223" fmla="*/ 3965647 w 4622006"/>
              <a:gd name="connsiteY223" fmla="*/ 1190488 h 1414077"/>
              <a:gd name="connsiteX224" fmla="*/ 3932030 w 4622006"/>
              <a:gd name="connsiteY224" fmla="*/ 1059300 h 1414077"/>
              <a:gd name="connsiteX225" fmla="*/ 3891022 w 4622006"/>
              <a:gd name="connsiteY225" fmla="*/ 911023 h 1414077"/>
              <a:gd name="connsiteX226" fmla="*/ 3881311 w 4622006"/>
              <a:gd name="connsiteY226" fmla="*/ 891186 h 1414077"/>
              <a:gd name="connsiteX227" fmla="*/ 3707021 w 4622006"/>
              <a:gd name="connsiteY227" fmla="*/ 712963 h 1414077"/>
              <a:gd name="connsiteX228" fmla="*/ 3464733 w 4622006"/>
              <a:gd name="connsiteY228" fmla="*/ 651845 h 1414077"/>
              <a:gd name="connsiteX229" fmla="*/ 3262140 w 4622006"/>
              <a:gd name="connsiteY229" fmla="*/ 688313 h 1414077"/>
              <a:gd name="connsiteX230" fmla="*/ 2949745 w 4622006"/>
              <a:gd name="connsiteY230" fmla="*/ 703863 h 1414077"/>
              <a:gd name="connsiteX231" fmla="*/ 2756500 w 4622006"/>
              <a:gd name="connsiteY231" fmla="*/ 529922 h 1414077"/>
              <a:gd name="connsiteX232" fmla="*/ 2628970 w 4622006"/>
              <a:gd name="connsiteY232" fmla="*/ 397472 h 1414077"/>
              <a:gd name="connsiteX233" fmla="*/ 2438667 w 4622006"/>
              <a:gd name="connsiteY233" fmla="*/ 328638 h 1414077"/>
              <a:gd name="connsiteX234" fmla="*/ 2106056 w 4622006"/>
              <a:gd name="connsiteY234" fmla="*/ 395663 h 1414077"/>
              <a:gd name="connsiteX235" fmla="*/ 1652387 w 4622006"/>
              <a:gd name="connsiteY235" fmla="*/ 448518 h 1414077"/>
              <a:gd name="connsiteX236" fmla="*/ 863380 w 4622006"/>
              <a:gd name="connsiteY236" fmla="*/ 626290 h 1414077"/>
              <a:gd name="connsiteX237" fmla="*/ 703424 w 4622006"/>
              <a:gd name="connsiteY237" fmla="*/ 925197 h 1414077"/>
              <a:gd name="connsiteX238" fmla="*/ 606312 w 4622006"/>
              <a:gd name="connsiteY238" fmla="*/ 1122215 h 1414077"/>
              <a:gd name="connsiteX239" fmla="*/ 421040 w 4622006"/>
              <a:gd name="connsiteY239" fmla="*/ 1395794 h 1414077"/>
              <a:gd name="connsiteX240" fmla="*/ 405061 w 4622006"/>
              <a:gd name="connsiteY240" fmla="*/ 1414077 h 1414077"/>
              <a:gd name="connsiteX241" fmla="*/ 346637 w 4622006"/>
              <a:gd name="connsiteY241" fmla="*/ 1414077 h 1414077"/>
              <a:gd name="connsiteX242" fmla="*/ 385336 w 4622006"/>
              <a:gd name="connsiteY242" fmla="*/ 1369804 h 1414077"/>
              <a:gd name="connsiteX243" fmla="*/ 567139 w 4622006"/>
              <a:gd name="connsiteY243" fmla="*/ 1101432 h 1414077"/>
              <a:gd name="connsiteX244" fmla="*/ 662295 w 4622006"/>
              <a:gd name="connsiteY244" fmla="*/ 907304 h 1414077"/>
              <a:gd name="connsiteX245" fmla="*/ 826450 w 4622006"/>
              <a:gd name="connsiteY245" fmla="*/ 599154 h 1414077"/>
              <a:gd name="connsiteX246" fmla="*/ 1667629 w 4622006"/>
              <a:gd name="connsiteY246" fmla="*/ 403548 h 1414077"/>
              <a:gd name="connsiteX247" fmla="*/ 2092970 w 4622006"/>
              <a:gd name="connsiteY247" fmla="*/ 351067 h 1414077"/>
              <a:gd name="connsiteX248" fmla="*/ 2446406 w 4622006"/>
              <a:gd name="connsiteY248" fmla="*/ 282046 h 1414077"/>
              <a:gd name="connsiteX249" fmla="*/ 2460016 w 4622006"/>
              <a:gd name="connsiteY249" fmla="*/ 138813 h 1414077"/>
              <a:gd name="connsiteX250" fmla="*/ 2681048 w 4622006"/>
              <a:gd name="connsiteY250" fmla="*/ 220065 h 1414077"/>
              <a:gd name="connsiteX251" fmla="*/ 2822344 w 4622006"/>
              <a:gd name="connsiteY251" fmla="*/ 370792 h 1414077"/>
              <a:gd name="connsiteX252" fmla="*/ 3004783 w 4622006"/>
              <a:gd name="connsiteY252" fmla="*/ 538465 h 1414077"/>
              <a:gd name="connsiteX253" fmla="*/ 3302858 w 4622006"/>
              <a:gd name="connsiteY253" fmla="*/ 519327 h 1414077"/>
              <a:gd name="connsiteX254" fmla="*/ 3525814 w 4622006"/>
              <a:gd name="connsiteY254" fmla="*/ 481034 h 1414077"/>
              <a:gd name="connsiteX255" fmla="*/ 4015300 w 4622006"/>
              <a:gd name="connsiteY255" fmla="*/ 782484 h 1414077"/>
              <a:gd name="connsiteX256" fmla="*/ 4060778 w 4622006"/>
              <a:gd name="connsiteY256" fmla="*/ 946844 h 1414077"/>
              <a:gd name="connsiteX257" fmla="*/ 4094237 w 4622006"/>
              <a:gd name="connsiteY257" fmla="*/ 1078652 h 1414077"/>
              <a:gd name="connsiteX258" fmla="*/ 4333475 w 4622006"/>
              <a:gd name="connsiteY258" fmla="*/ 1389262 h 1414077"/>
              <a:gd name="connsiteX259" fmla="*/ 4374699 w 4622006"/>
              <a:gd name="connsiteY259" fmla="*/ 1414077 h 1414077"/>
              <a:gd name="connsiteX260" fmla="*/ 4292162 w 4622006"/>
              <a:gd name="connsiteY260" fmla="*/ 1414077 h 1414077"/>
              <a:gd name="connsiteX261" fmla="*/ 4200486 w 4622006"/>
              <a:gd name="connsiteY261" fmla="*/ 1335004 h 1414077"/>
              <a:gd name="connsiteX262" fmla="*/ 4053889 w 4622006"/>
              <a:gd name="connsiteY262" fmla="*/ 1095006 h 1414077"/>
              <a:gd name="connsiteX263" fmla="*/ 4018732 w 4622006"/>
              <a:gd name="connsiteY263" fmla="*/ 957752 h 1414077"/>
              <a:gd name="connsiteX264" fmla="*/ 3975893 w 4622006"/>
              <a:gd name="connsiteY264" fmla="*/ 801745 h 1414077"/>
              <a:gd name="connsiteX265" fmla="*/ 3965436 w 4622006"/>
              <a:gd name="connsiteY265" fmla="*/ 780369 h 1414077"/>
              <a:gd name="connsiteX266" fmla="*/ 3527990 w 4622006"/>
              <a:gd name="connsiteY266" fmla="*/ 529029 h 1414077"/>
              <a:gd name="connsiteX267" fmla="*/ 3315321 w 4622006"/>
              <a:gd name="connsiteY267" fmla="*/ 566620 h 1414077"/>
              <a:gd name="connsiteX268" fmla="*/ 2985253 w 4622006"/>
              <a:gd name="connsiteY268" fmla="*/ 583588 h 1414077"/>
              <a:gd name="connsiteX269" fmla="*/ 2783392 w 4622006"/>
              <a:gd name="connsiteY269" fmla="*/ 400893 h 1414077"/>
              <a:gd name="connsiteX270" fmla="*/ 2651866 w 4622006"/>
              <a:gd name="connsiteY270" fmla="*/ 259293 h 1414077"/>
              <a:gd name="connsiteX271" fmla="*/ 2452397 w 4622006"/>
              <a:gd name="connsiteY271" fmla="*/ 186439 h 1414077"/>
              <a:gd name="connsiteX272" fmla="*/ 2102989 w 4622006"/>
              <a:gd name="connsiteY272" fmla="*/ 256752 h 1414077"/>
              <a:gd name="connsiteX273" fmla="*/ 1627773 w 4622006"/>
              <a:gd name="connsiteY273" fmla="*/ 311016 h 1414077"/>
              <a:gd name="connsiteX274" fmla="*/ 799854 w 4622006"/>
              <a:gd name="connsiteY274" fmla="*/ 496220 h 1414077"/>
              <a:gd name="connsiteX275" fmla="*/ 629810 w 4622006"/>
              <a:gd name="connsiteY275" fmla="*/ 813059 h 1414077"/>
              <a:gd name="connsiteX276" fmla="*/ 528495 w 4622006"/>
              <a:gd name="connsiteY276" fmla="*/ 1019324 h 1414077"/>
              <a:gd name="connsiteX277" fmla="*/ 334096 w 4622006"/>
              <a:gd name="connsiteY277" fmla="*/ 1305986 h 1414077"/>
              <a:gd name="connsiteX278" fmla="*/ 239521 w 4622006"/>
              <a:gd name="connsiteY278" fmla="*/ 1414077 h 1414077"/>
              <a:gd name="connsiteX279" fmla="*/ 179811 w 4622006"/>
              <a:gd name="connsiteY279" fmla="*/ 1414077 h 1414077"/>
              <a:gd name="connsiteX280" fmla="*/ 188073 w 4622006"/>
              <a:gd name="connsiteY280" fmla="*/ 1405792 h 1414077"/>
              <a:gd name="connsiteX281" fmla="*/ 491344 w 4622006"/>
              <a:gd name="connsiteY281" fmla="*/ 996598 h 1414077"/>
              <a:gd name="connsiteX282" fmla="*/ 591041 w 4622006"/>
              <a:gd name="connsiteY282" fmla="*/ 793054 h 1414077"/>
              <a:gd name="connsiteX283" fmla="*/ 762705 w 4622006"/>
              <a:gd name="connsiteY283" fmla="*/ 468670 h 1414077"/>
              <a:gd name="connsiteX284" fmla="*/ 1643220 w 4622006"/>
              <a:gd name="connsiteY284" fmla="*/ 265458 h 1414077"/>
              <a:gd name="connsiteX285" fmla="*/ 2089886 w 4622006"/>
              <a:gd name="connsiteY285" fmla="*/ 211164 h 1414077"/>
              <a:gd name="connsiteX286" fmla="*/ 2460016 w 4622006"/>
              <a:gd name="connsiteY286" fmla="*/ 138813 h 1414077"/>
              <a:gd name="connsiteX287" fmla="*/ 2470868 w 4622006"/>
              <a:gd name="connsiteY287" fmla="*/ 1351 h 1414077"/>
              <a:gd name="connsiteX288" fmla="*/ 2701321 w 4622006"/>
              <a:gd name="connsiteY288" fmla="*/ 86503 h 1414077"/>
              <a:gd name="connsiteX289" fmla="*/ 2849143 w 4622006"/>
              <a:gd name="connsiteY289" fmla="*/ 244650 h 1414077"/>
              <a:gd name="connsiteX290" fmla="*/ 3040026 w 4622006"/>
              <a:gd name="connsiteY290" fmla="*/ 420701 h 1414077"/>
              <a:gd name="connsiteX291" fmla="*/ 3352472 w 4622006"/>
              <a:gd name="connsiteY291" fmla="*/ 401293 h 1414077"/>
              <a:gd name="connsiteX292" fmla="*/ 3587899 w 4622006"/>
              <a:gd name="connsiteY292" fmla="*/ 359810 h 1414077"/>
              <a:gd name="connsiteX293" fmla="*/ 4098560 w 4622006"/>
              <a:gd name="connsiteY293" fmla="*/ 675921 h 1414077"/>
              <a:gd name="connsiteX294" fmla="*/ 4144774 w 4622006"/>
              <a:gd name="connsiteY294" fmla="*/ 845719 h 1414077"/>
              <a:gd name="connsiteX295" fmla="*/ 4179868 w 4622006"/>
              <a:gd name="connsiteY295" fmla="*/ 983888 h 1414077"/>
              <a:gd name="connsiteX296" fmla="*/ 4548746 w 4622006"/>
              <a:gd name="connsiteY296" fmla="*/ 1381200 h 1414077"/>
              <a:gd name="connsiteX297" fmla="*/ 4622006 w 4622006"/>
              <a:gd name="connsiteY297" fmla="*/ 1414077 h 1414077"/>
              <a:gd name="connsiteX298" fmla="*/ 4512601 w 4622006"/>
              <a:gd name="connsiteY298" fmla="*/ 1414077 h 1414077"/>
              <a:gd name="connsiteX299" fmla="*/ 4397816 w 4622006"/>
              <a:gd name="connsiteY299" fmla="*/ 1343884 h 1414077"/>
              <a:gd name="connsiteX300" fmla="*/ 4137371 w 4622006"/>
              <a:gd name="connsiteY300" fmla="*/ 999817 h 1414077"/>
              <a:gd name="connsiteX301" fmla="*/ 4100990 w 4622006"/>
              <a:gd name="connsiteY301" fmla="*/ 856040 h 1414077"/>
              <a:gd name="connsiteX302" fmla="*/ 4055865 w 4622006"/>
              <a:gd name="connsiteY302" fmla="*/ 692429 h 1414077"/>
              <a:gd name="connsiteX303" fmla="*/ 4044491 w 4622006"/>
              <a:gd name="connsiteY303" fmla="*/ 669134 h 1414077"/>
              <a:gd name="connsiteX304" fmla="*/ 3586628 w 4622006"/>
              <a:gd name="connsiteY304" fmla="*/ 405672 h 1414077"/>
              <a:gd name="connsiteX305" fmla="*/ 3364202 w 4622006"/>
              <a:gd name="connsiteY305" fmla="*/ 445090 h 1414077"/>
              <a:gd name="connsiteX306" fmla="*/ 3022498 w 4622006"/>
              <a:gd name="connsiteY306" fmla="*/ 462968 h 1414077"/>
              <a:gd name="connsiteX307" fmla="*/ 2811781 w 4622006"/>
              <a:gd name="connsiteY307" fmla="*/ 272057 h 1414077"/>
              <a:gd name="connsiteX308" fmla="*/ 2673759 w 4622006"/>
              <a:gd name="connsiteY308" fmla="*/ 123086 h 1414077"/>
              <a:gd name="connsiteX309" fmla="*/ 2464211 w 4622006"/>
              <a:gd name="connsiteY309" fmla="*/ 46442 h 1414077"/>
              <a:gd name="connsiteX310" fmla="*/ 2098293 w 4622006"/>
              <a:gd name="connsiteY310" fmla="*/ 119563 h 1414077"/>
              <a:gd name="connsiteX311" fmla="*/ 1601888 w 4622006"/>
              <a:gd name="connsiteY311" fmla="*/ 175976 h 1414077"/>
              <a:gd name="connsiteX312" fmla="*/ 734338 w 4622006"/>
              <a:gd name="connsiteY312" fmla="*/ 369069 h 1414077"/>
              <a:gd name="connsiteX313" fmla="*/ 557717 w 4622006"/>
              <a:gd name="connsiteY313" fmla="*/ 700157 h 1414077"/>
              <a:gd name="connsiteX314" fmla="*/ 452238 w 4622006"/>
              <a:gd name="connsiteY314" fmla="*/ 915710 h 1414077"/>
              <a:gd name="connsiteX315" fmla="*/ 129837 w 4622006"/>
              <a:gd name="connsiteY315" fmla="*/ 1351220 h 1414077"/>
              <a:gd name="connsiteX316" fmla="*/ 67191 w 4622006"/>
              <a:gd name="connsiteY316" fmla="*/ 1414077 h 1414077"/>
              <a:gd name="connsiteX317" fmla="*/ 0 w 4622006"/>
              <a:gd name="connsiteY317" fmla="*/ 1414077 h 1414077"/>
              <a:gd name="connsiteX318" fmla="*/ 93378 w 4622006"/>
              <a:gd name="connsiteY318" fmla="*/ 1320473 h 1414077"/>
              <a:gd name="connsiteX319" fmla="*/ 411180 w 4622006"/>
              <a:gd name="connsiteY319" fmla="*/ 891994 h 1414077"/>
              <a:gd name="connsiteX320" fmla="*/ 515651 w 4622006"/>
              <a:gd name="connsiteY320" fmla="*/ 679353 h 1414077"/>
              <a:gd name="connsiteX321" fmla="*/ 695810 w 4622006"/>
              <a:gd name="connsiteY321" fmla="*/ 341677 h 1414077"/>
              <a:gd name="connsiteX322" fmla="*/ 1616362 w 4622006"/>
              <a:gd name="connsiteY322" fmla="*/ 132368 h 1414077"/>
              <a:gd name="connsiteX323" fmla="*/ 2084435 w 4622006"/>
              <a:gd name="connsiteY323" fmla="*/ 76332 h 1414077"/>
              <a:gd name="connsiteX324" fmla="*/ 2470868 w 4622006"/>
              <a:gd name="connsiteY324" fmla="*/ 1351 h 141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4622006" h="1414077">
                <a:moveTo>
                  <a:pt x="2359046" y="1408646"/>
                </a:moveTo>
                <a:lnTo>
                  <a:pt x="2388623" y="1414077"/>
                </a:lnTo>
                <a:lnTo>
                  <a:pt x="2285269" y="1414077"/>
                </a:lnTo>
                <a:lnTo>
                  <a:pt x="2303331" y="1410727"/>
                </a:lnTo>
                <a:cubicBezTo>
                  <a:pt x="2321887" y="1408508"/>
                  <a:pt x="2340465" y="1407660"/>
                  <a:pt x="2359046" y="1408646"/>
                </a:cubicBezTo>
                <a:close/>
                <a:moveTo>
                  <a:pt x="2367250" y="1270539"/>
                </a:moveTo>
                <a:cubicBezTo>
                  <a:pt x="2415199" y="1273308"/>
                  <a:pt x="2463153" y="1287476"/>
                  <a:pt x="2510729" y="1319943"/>
                </a:cubicBezTo>
                <a:cubicBezTo>
                  <a:pt x="2546309" y="1345965"/>
                  <a:pt x="2577798" y="1377083"/>
                  <a:pt x="2604193" y="1412316"/>
                </a:cubicBezTo>
                <a:lnTo>
                  <a:pt x="2605725" y="1414077"/>
                </a:lnTo>
                <a:lnTo>
                  <a:pt x="2541430" y="1414077"/>
                </a:lnTo>
                <a:lnTo>
                  <a:pt x="2486647" y="1355749"/>
                </a:lnTo>
                <a:cubicBezTo>
                  <a:pt x="2446214" y="1328262"/>
                  <a:pt x="2405083" y="1316461"/>
                  <a:pt x="2363148" y="1314598"/>
                </a:cubicBezTo>
                <a:cubicBezTo>
                  <a:pt x="2293253" y="1311494"/>
                  <a:pt x="2221122" y="1335991"/>
                  <a:pt x="2146266" y="1361465"/>
                </a:cubicBezTo>
                <a:cubicBezTo>
                  <a:pt x="2048076" y="1395967"/>
                  <a:pt x="1945071" y="1429491"/>
                  <a:pt x="1841969" y="1400501"/>
                </a:cubicBezTo>
                <a:cubicBezTo>
                  <a:pt x="1676034" y="1352456"/>
                  <a:pt x="1553635" y="1323973"/>
                  <a:pt x="1440056" y="1404270"/>
                </a:cubicBezTo>
                <a:lnTo>
                  <a:pt x="1428947" y="1414077"/>
                </a:lnTo>
                <a:lnTo>
                  <a:pt x="1360037" y="1414077"/>
                </a:lnTo>
                <a:lnTo>
                  <a:pt x="1421090" y="1362774"/>
                </a:lnTo>
                <a:cubicBezTo>
                  <a:pt x="1555975" y="1272998"/>
                  <a:pt x="1696389" y="1313503"/>
                  <a:pt x="1852900" y="1358584"/>
                </a:cubicBezTo>
                <a:cubicBezTo>
                  <a:pt x="1941704" y="1383028"/>
                  <a:pt x="2032657" y="1352524"/>
                  <a:pt x="2129281" y="1319764"/>
                </a:cubicBezTo>
                <a:cubicBezTo>
                  <a:pt x="2207425" y="1292978"/>
                  <a:pt x="2287333" y="1265925"/>
                  <a:pt x="2367250" y="1270539"/>
                </a:cubicBezTo>
                <a:close/>
                <a:moveTo>
                  <a:pt x="2380232" y="1128482"/>
                </a:moveTo>
                <a:cubicBezTo>
                  <a:pt x="2431446" y="1131555"/>
                  <a:pt x="2482604" y="1146896"/>
                  <a:pt x="2533288" y="1182006"/>
                </a:cubicBezTo>
                <a:cubicBezTo>
                  <a:pt x="2570498" y="1210819"/>
                  <a:pt x="2603373" y="1244807"/>
                  <a:pt x="2630911" y="1282907"/>
                </a:cubicBezTo>
                <a:cubicBezTo>
                  <a:pt x="2660848" y="1329049"/>
                  <a:pt x="2702708" y="1366228"/>
                  <a:pt x="2752125" y="1390549"/>
                </a:cubicBezTo>
                <a:cubicBezTo>
                  <a:pt x="2812602" y="1413425"/>
                  <a:pt x="2878976" y="1394940"/>
                  <a:pt x="2949419" y="1375890"/>
                </a:cubicBezTo>
                <a:cubicBezTo>
                  <a:pt x="2999784" y="1359560"/>
                  <a:pt x="3052135" y="1350188"/>
                  <a:pt x="3104959" y="1347984"/>
                </a:cubicBezTo>
                <a:cubicBezTo>
                  <a:pt x="3175481" y="1345423"/>
                  <a:pt x="3245149" y="1363204"/>
                  <a:pt x="3305589" y="1399181"/>
                </a:cubicBezTo>
                <a:lnTo>
                  <a:pt x="3323981" y="1414077"/>
                </a:lnTo>
                <a:lnTo>
                  <a:pt x="3222132" y="1414077"/>
                </a:lnTo>
                <a:lnTo>
                  <a:pt x="3192629" y="1402380"/>
                </a:lnTo>
                <a:cubicBezTo>
                  <a:pt x="3164074" y="1395382"/>
                  <a:pt x="3134549" y="1392281"/>
                  <a:pt x="3104854" y="1393270"/>
                </a:cubicBezTo>
                <a:cubicBezTo>
                  <a:pt x="3080597" y="1394559"/>
                  <a:pt x="3056475" y="1397428"/>
                  <a:pt x="3032640" y="1401849"/>
                </a:cubicBezTo>
                <a:lnTo>
                  <a:pt x="2984454" y="1414077"/>
                </a:lnTo>
                <a:lnTo>
                  <a:pt x="2705778" y="1414077"/>
                </a:lnTo>
                <a:lnTo>
                  <a:pt x="2656907" y="1382026"/>
                </a:lnTo>
                <a:cubicBezTo>
                  <a:pt x="2633115" y="1361286"/>
                  <a:pt x="2612158" y="1337317"/>
                  <a:pt x="2594694" y="1310694"/>
                </a:cubicBezTo>
                <a:cubicBezTo>
                  <a:pt x="2569734" y="1276104"/>
                  <a:pt x="2539895" y="1245344"/>
                  <a:pt x="2506084" y="1219333"/>
                </a:cubicBezTo>
                <a:cubicBezTo>
                  <a:pt x="2462106" y="1189419"/>
                  <a:pt x="2417693" y="1176426"/>
                  <a:pt x="2372576" y="1174165"/>
                </a:cubicBezTo>
                <a:cubicBezTo>
                  <a:pt x="2297381" y="1170397"/>
                  <a:pt x="2220228" y="1196443"/>
                  <a:pt x="2139866" y="1223658"/>
                </a:cubicBezTo>
                <a:cubicBezTo>
                  <a:pt x="2034129" y="1259495"/>
                  <a:pt x="1926043" y="1295488"/>
                  <a:pt x="1814237" y="1264515"/>
                </a:cubicBezTo>
                <a:cubicBezTo>
                  <a:pt x="1575379" y="1194114"/>
                  <a:pt x="1422057" y="1164209"/>
                  <a:pt x="1260694" y="1395949"/>
                </a:cubicBezTo>
                <a:lnTo>
                  <a:pt x="1251000" y="1414077"/>
                </a:lnTo>
                <a:lnTo>
                  <a:pt x="1201513" y="1414077"/>
                </a:lnTo>
                <a:lnTo>
                  <a:pt x="1224525" y="1371347"/>
                </a:lnTo>
                <a:cubicBezTo>
                  <a:pt x="1411522" y="1099121"/>
                  <a:pt x="1602961" y="1156581"/>
                  <a:pt x="1827702" y="1220862"/>
                </a:cubicBezTo>
                <a:cubicBezTo>
                  <a:pt x="1924017" y="1248827"/>
                  <a:pt x="2021810" y="1215487"/>
                  <a:pt x="2125627" y="1180638"/>
                </a:cubicBezTo>
                <a:cubicBezTo>
                  <a:pt x="2209364" y="1152321"/>
                  <a:pt x="2294877" y="1123361"/>
                  <a:pt x="2380232" y="1128482"/>
                </a:cubicBezTo>
                <a:close/>
                <a:moveTo>
                  <a:pt x="2392670" y="985876"/>
                </a:moveTo>
                <a:cubicBezTo>
                  <a:pt x="2447187" y="989230"/>
                  <a:pt x="2501702" y="1005605"/>
                  <a:pt x="2556149" y="1042847"/>
                </a:cubicBezTo>
                <a:cubicBezTo>
                  <a:pt x="2595914" y="1073638"/>
                  <a:pt x="2631038" y="1109900"/>
                  <a:pt x="2660498" y="1150587"/>
                </a:cubicBezTo>
                <a:cubicBezTo>
                  <a:pt x="2692519" y="1200327"/>
                  <a:pt x="2737373" y="1240541"/>
                  <a:pt x="2790369" y="1267024"/>
                </a:cubicBezTo>
                <a:cubicBezTo>
                  <a:pt x="2855678" y="1291871"/>
                  <a:pt x="2926915" y="1272449"/>
                  <a:pt x="3002236" y="1251512"/>
                </a:cubicBezTo>
                <a:cubicBezTo>
                  <a:pt x="3055804" y="1234206"/>
                  <a:pt x="3111458" y="1224306"/>
                  <a:pt x="3167678" y="1222105"/>
                </a:cubicBezTo>
                <a:cubicBezTo>
                  <a:pt x="3242684" y="1219128"/>
                  <a:pt x="3316820" y="1238061"/>
                  <a:pt x="3381029" y="1276641"/>
                </a:cubicBezTo>
                <a:cubicBezTo>
                  <a:pt x="3413114" y="1295910"/>
                  <a:pt x="3441999" y="1319653"/>
                  <a:pt x="3466899" y="1347008"/>
                </a:cubicBezTo>
                <a:lnTo>
                  <a:pt x="3512055" y="1414077"/>
                </a:lnTo>
                <a:lnTo>
                  <a:pt x="3453690" y="1414077"/>
                </a:lnTo>
                <a:lnTo>
                  <a:pt x="3422206" y="1372231"/>
                </a:lnTo>
                <a:cubicBezTo>
                  <a:pt x="3400034" y="1349926"/>
                  <a:pt x="3374802" y="1330646"/>
                  <a:pt x="3347137" y="1315024"/>
                </a:cubicBezTo>
                <a:cubicBezTo>
                  <a:pt x="3291808" y="1283783"/>
                  <a:pt x="3228885" y="1268388"/>
                  <a:pt x="3165192" y="1270454"/>
                </a:cubicBezTo>
                <a:cubicBezTo>
                  <a:pt x="3113142" y="1272152"/>
                  <a:pt x="3061569" y="1281165"/>
                  <a:pt x="3011982" y="1297214"/>
                </a:cubicBezTo>
                <a:cubicBezTo>
                  <a:pt x="2932590" y="1318715"/>
                  <a:pt x="2850649" y="1340954"/>
                  <a:pt x="2771239" y="1310984"/>
                </a:cubicBezTo>
                <a:cubicBezTo>
                  <a:pt x="2710186" y="1281896"/>
                  <a:pt x="2658363" y="1236709"/>
                  <a:pt x="2621371" y="1180311"/>
                </a:cubicBezTo>
                <a:cubicBezTo>
                  <a:pt x="2594290" y="1143327"/>
                  <a:pt x="2561978" y="1110510"/>
                  <a:pt x="2525418" y="1082860"/>
                </a:cubicBezTo>
                <a:cubicBezTo>
                  <a:pt x="2478711" y="1050319"/>
                  <a:pt x="2431252" y="1036138"/>
                  <a:pt x="2382904" y="1033560"/>
                </a:cubicBezTo>
                <a:cubicBezTo>
                  <a:pt x="2302319" y="1029264"/>
                  <a:pt x="2219261" y="1057198"/>
                  <a:pt x="2133067" y="1086077"/>
                </a:cubicBezTo>
                <a:cubicBezTo>
                  <a:pt x="2020273" y="1124336"/>
                  <a:pt x="1903213" y="1163739"/>
                  <a:pt x="1785834" y="1129250"/>
                </a:cubicBezTo>
                <a:cubicBezTo>
                  <a:pt x="1531512" y="1054884"/>
                  <a:pt x="1365608" y="1020028"/>
                  <a:pt x="1193453" y="1268200"/>
                </a:cubicBezTo>
                <a:lnTo>
                  <a:pt x="1115276" y="1414077"/>
                </a:lnTo>
                <a:lnTo>
                  <a:pt x="1065259" y="1414077"/>
                </a:lnTo>
                <a:lnTo>
                  <a:pt x="1158241" y="1240657"/>
                </a:lnTo>
                <a:cubicBezTo>
                  <a:pt x="1358420" y="951882"/>
                  <a:pt x="1564220" y="1012971"/>
                  <a:pt x="1802446" y="1083121"/>
                </a:cubicBezTo>
                <a:cubicBezTo>
                  <a:pt x="1904160" y="1114221"/>
                  <a:pt x="2009144" y="1078797"/>
                  <a:pt x="2120354" y="1041279"/>
                </a:cubicBezTo>
                <a:cubicBezTo>
                  <a:pt x="2210934" y="1010862"/>
                  <a:pt x="2301806" y="980284"/>
                  <a:pt x="2392670" y="985876"/>
                </a:cubicBezTo>
                <a:close/>
                <a:moveTo>
                  <a:pt x="2402355" y="845653"/>
                </a:moveTo>
                <a:cubicBezTo>
                  <a:pt x="2460121" y="849431"/>
                  <a:pt x="2517738" y="867151"/>
                  <a:pt x="2574684" y="907299"/>
                </a:cubicBezTo>
                <a:cubicBezTo>
                  <a:pt x="2616824" y="939309"/>
                  <a:pt x="2653874" y="977454"/>
                  <a:pt x="2684604" y="1020499"/>
                </a:cubicBezTo>
                <a:cubicBezTo>
                  <a:pt x="2718790" y="1073683"/>
                  <a:pt x="2766691" y="1116724"/>
                  <a:pt x="2823296" y="1145108"/>
                </a:cubicBezTo>
                <a:cubicBezTo>
                  <a:pt x="2893628" y="1173296"/>
                  <a:pt x="2969922" y="1152361"/>
                  <a:pt x="3050106" y="1130487"/>
                </a:cubicBezTo>
                <a:cubicBezTo>
                  <a:pt x="3106799" y="1112045"/>
                  <a:pt x="3165758" y="1101537"/>
                  <a:pt x="3225262" y="1099217"/>
                </a:cubicBezTo>
                <a:cubicBezTo>
                  <a:pt x="3304837" y="1096517"/>
                  <a:pt x="3383346" y="1116851"/>
                  <a:pt x="3451349" y="1157852"/>
                </a:cubicBezTo>
                <a:cubicBezTo>
                  <a:pt x="3519314" y="1198811"/>
                  <a:pt x="3573805" y="1258623"/>
                  <a:pt x="3608206" y="1330030"/>
                </a:cubicBezTo>
                <a:lnTo>
                  <a:pt x="3632561" y="1414077"/>
                </a:lnTo>
                <a:lnTo>
                  <a:pt x="3583419" y="1414077"/>
                </a:lnTo>
                <a:lnTo>
                  <a:pt x="3564558" y="1347531"/>
                </a:lnTo>
                <a:lnTo>
                  <a:pt x="3558125" y="1334344"/>
                </a:lnTo>
                <a:cubicBezTo>
                  <a:pt x="3525523" y="1274975"/>
                  <a:pt x="3477020" y="1225822"/>
                  <a:pt x="3418017" y="1192353"/>
                </a:cubicBezTo>
                <a:cubicBezTo>
                  <a:pt x="3358975" y="1158846"/>
                  <a:pt x="3291762" y="1142361"/>
                  <a:pt x="3223778" y="1144662"/>
                </a:cubicBezTo>
                <a:cubicBezTo>
                  <a:pt x="3168595" y="1147731"/>
                  <a:pt x="3114039" y="1158209"/>
                  <a:pt x="3061609" y="1175824"/>
                </a:cubicBezTo>
                <a:cubicBezTo>
                  <a:pt x="2977533" y="1198635"/>
                  <a:pt x="2890532" y="1222387"/>
                  <a:pt x="2806668" y="1190242"/>
                </a:cubicBezTo>
                <a:cubicBezTo>
                  <a:pt x="2741905" y="1159273"/>
                  <a:pt x="2687050" y="1111011"/>
                  <a:pt x="2648183" y="1050814"/>
                </a:cubicBezTo>
                <a:cubicBezTo>
                  <a:pt x="2619986" y="1010934"/>
                  <a:pt x="2586318" y="975297"/>
                  <a:pt x="2548070" y="944837"/>
                </a:cubicBezTo>
                <a:cubicBezTo>
                  <a:pt x="2498192" y="909886"/>
                  <a:pt x="2447515" y="894590"/>
                  <a:pt x="2395898" y="891723"/>
                </a:cubicBezTo>
                <a:cubicBezTo>
                  <a:pt x="2309868" y="886944"/>
                  <a:pt x="2221233" y="916687"/>
                  <a:pt x="2129342" y="947488"/>
                </a:cubicBezTo>
                <a:cubicBezTo>
                  <a:pt x="2009140" y="987418"/>
                  <a:pt x="1884909" y="1027952"/>
                  <a:pt x="1761120" y="992236"/>
                </a:cubicBezTo>
                <a:cubicBezTo>
                  <a:pt x="1488832" y="910780"/>
                  <a:pt x="1312883" y="874139"/>
                  <a:pt x="1129070" y="1139030"/>
                </a:cubicBezTo>
                <a:cubicBezTo>
                  <a:pt x="1078818" y="1216458"/>
                  <a:pt x="1035189" y="1297946"/>
                  <a:pt x="998627" y="1382603"/>
                </a:cubicBezTo>
                <a:lnTo>
                  <a:pt x="983111" y="1414077"/>
                </a:lnTo>
                <a:lnTo>
                  <a:pt x="930113" y="1414077"/>
                </a:lnTo>
                <a:lnTo>
                  <a:pt x="956009" y="1361629"/>
                </a:lnTo>
                <a:cubicBezTo>
                  <a:pt x="993763" y="1274972"/>
                  <a:pt x="1038975" y="1191730"/>
                  <a:pt x="1091110" y="1112805"/>
                </a:cubicBezTo>
                <a:cubicBezTo>
                  <a:pt x="1303149" y="806727"/>
                  <a:pt x="1521688" y="872146"/>
                  <a:pt x="1774642" y="947671"/>
                </a:cubicBezTo>
                <a:cubicBezTo>
                  <a:pt x="1884466" y="980548"/>
                  <a:pt x="1996269" y="943241"/>
                  <a:pt x="2114676" y="903634"/>
                </a:cubicBezTo>
                <a:cubicBezTo>
                  <a:pt x="2209380" y="871782"/>
                  <a:pt x="2306075" y="839355"/>
                  <a:pt x="2402355" y="845653"/>
                </a:cubicBezTo>
                <a:close/>
                <a:moveTo>
                  <a:pt x="2413093" y="703816"/>
                </a:moveTo>
                <a:cubicBezTo>
                  <a:pt x="2474045" y="707825"/>
                  <a:pt x="2534896" y="726692"/>
                  <a:pt x="2595093" y="769407"/>
                </a:cubicBezTo>
                <a:cubicBezTo>
                  <a:pt x="2639913" y="804053"/>
                  <a:pt x="2679324" y="845063"/>
                  <a:pt x="2712115" y="891184"/>
                </a:cubicBezTo>
                <a:cubicBezTo>
                  <a:pt x="2748205" y="948060"/>
                  <a:pt x="2799135" y="994181"/>
                  <a:pt x="2859425" y="1024548"/>
                </a:cubicBezTo>
                <a:cubicBezTo>
                  <a:pt x="2933977" y="1053503"/>
                  <a:pt x="3014580" y="1031464"/>
                  <a:pt x="3099822" y="1008076"/>
                </a:cubicBezTo>
                <a:cubicBezTo>
                  <a:pt x="3159885" y="988731"/>
                  <a:pt x="3222280" y="977644"/>
                  <a:pt x="3285290" y="975144"/>
                </a:cubicBezTo>
                <a:cubicBezTo>
                  <a:pt x="3468260" y="976655"/>
                  <a:pt x="3627434" y="1072959"/>
                  <a:pt x="3689449" y="1220659"/>
                </a:cubicBezTo>
                <a:cubicBezTo>
                  <a:pt x="3706245" y="1263789"/>
                  <a:pt x="3719012" y="1308457"/>
                  <a:pt x="3727522" y="1354023"/>
                </a:cubicBezTo>
                <a:lnTo>
                  <a:pt x="3743239" y="1414077"/>
                </a:lnTo>
                <a:lnTo>
                  <a:pt x="3697719" y="1414077"/>
                </a:lnTo>
                <a:lnTo>
                  <a:pt x="3684531" y="1363971"/>
                </a:lnTo>
                <a:cubicBezTo>
                  <a:pt x="3676342" y="1320740"/>
                  <a:pt x="3664200" y="1278351"/>
                  <a:pt x="3648312" y="1237381"/>
                </a:cubicBezTo>
                <a:lnTo>
                  <a:pt x="3641093" y="1222616"/>
                </a:lnTo>
                <a:cubicBezTo>
                  <a:pt x="3606621" y="1159365"/>
                  <a:pt x="3555221" y="1107006"/>
                  <a:pt x="3492549" y="1071307"/>
                </a:cubicBezTo>
                <a:cubicBezTo>
                  <a:pt x="3429876" y="1035607"/>
                  <a:pt x="3358419" y="1017989"/>
                  <a:pt x="3286153" y="1020435"/>
                </a:cubicBezTo>
                <a:cubicBezTo>
                  <a:pt x="3227452" y="1023152"/>
                  <a:pt x="3169307" y="1033577"/>
                  <a:pt x="3113308" y="1051510"/>
                </a:cubicBezTo>
                <a:cubicBezTo>
                  <a:pt x="3023776" y="1075047"/>
                  <a:pt x="2932484" y="1100901"/>
                  <a:pt x="2843793" y="1066781"/>
                </a:cubicBezTo>
                <a:cubicBezTo>
                  <a:pt x="2775237" y="1034010"/>
                  <a:pt x="2716987" y="983176"/>
                  <a:pt x="2675281" y="919716"/>
                </a:cubicBezTo>
                <a:cubicBezTo>
                  <a:pt x="2645047" y="877205"/>
                  <a:pt x="2608874" y="839154"/>
                  <a:pt x="2567924" y="806778"/>
                </a:cubicBezTo>
                <a:cubicBezTo>
                  <a:pt x="2515152" y="769618"/>
                  <a:pt x="2461381" y="753236"/>
                  <a:pt x="2406554" y="750000"/>
                </a:cubicBezTo>
                <a:cubicBezTo>
                  <a:pt x="2315176" y="744605"/>
                  <a:pt x="2220865" y="775727"/>
                  <a:pt x="2123360" y="808034"/>
                </a:cubicBezTo>
                <a:cubicBezTo>
                  <a:pt x="1995790" y="849674"/>
                  <a:pt x="1864520" y="893624"/>
                  <a:pt x="1733220" y="854389"/>
                </a:cubicBezTo>
                <a:cubicBezTo>
                  <a:pt x="1443910" y="766803"/>
                  <a:pt x="1257113" y="727752"/>
                  <a:pt x="1062252" y="1008620"/>
                </a:cubicBezTo>
                <a:cubicBezTo>
                  <a:pt x="1009120" y="1091147"/>
                  <a:pt x="963125" y="1178019"/>
                  <a:pt x="924668" y="1268228"/>
                </a:cubicBezTo>
                <a:lnTo>
                  <a:pt x="852790" y="1414077"/>
                </a:lnTo>
                <a:lnTo>
                  <a:pt x="801523" y="1414077"/>
                </a:lnTo>
                <a:lnTo>
                  <a:pt x="881409" y="1250903"/>
                </a:lnTo>
                <a:cubicBezTo>
                  <a:pt x="921363" y="1158867"/>
                  <a:pt x="968964" y="1070297"/>
                  <a:pt x="1023685" y="986088"/>
                </a:cubicBezTo>
                <a:cubicBezTo>
                  <a:pt x="1247963" y="662501"/>
                  <a:pt x="1478868" y="732453"/>
                  <a:pt x="1746477" y="813270"/>
                </a:cubicBezTo>
                <a:cubicBezTo>
                  <a:pt x="1865612" y="847390"/>
                  <a:pt x="1985224" y="807248"/>
                  <a:pt x="2110068" y="765970"/>
                </a:cubicBezTo>
                <a:cubicBezTo>
                  <a:pt x="2209642" y="731726"/>
                  <a:pt x="2311507" y="697136"/>
                  <a:pt x="2413093" y="703816"/>
                </a:cubicBezTo>
                <a:close/>
                <a:moveTo>
                  <a:pt x="2425155" y="563341"/>
                </a:moveTo>
                <a:cubicBezTo>
                  <a:pt x="2489494" y="567770"/>
                  <a:pt x="2553620" y="587735"/>
                  <a:pt x="2616916" y="632722"/>
                </a:cubicBezTo>
                <a:cubicBezTo>
                  <a:pt x="2664092" y="669617"/>
                  <a:pt x="2705588" y="713212"/>
                  <a:pt x="2740054" y="762081"/>
                </a:cubicBezTo>
                <a:cubicBezTo>
                  <a:pt x="2778204" y="822576"/>
                  <a:pt x="2832194" y="871516"/>
                  <a:pt x="2896222" y="903656"/>
                </a:cubicBezTo>
                <a:cubicBezTo>
                  <a:pt x="2975016" y="934371"/>
                  <a:pt x="3060478" y="911397"/>
                  <a:pt x="3151369" y="886708"/>
                </a:cubicBezTo>
                <a:cubicBezTo>
                  <a:pt x="3214445" y="866336"/>
                  <a:pt x="3280000" y="854702"/>
                  <a:pt x="3346183" y="852111"/>
                </a:cubicBezTo>
                <a:cubicBezTo>
                  <a:pt x="3539041" y="854078"/>
                  <a:pt x="3707062" y="955649"/>
                  <a:pt x="3771679" y="1111661"/>
                </a:cubicBezTo>
                <a:cubicBezTo>
                  <a:pt x="3789524" y="1157285"/>
                  <a:pt x="3802903" y="1204551"/>
                  <a:pt x="3811622" y="1252796"/>
                </a:cubicBezTo>
                <a:cubicBezTo>
                  <a:pt x="3818976" y="1290761"/>
                  <a:pt x="3828753" y="1328268"/>
                  <a:pt x="3840800" y="1364994"/>
                </a:cubicBezTo>
                <a:lnTo>
                  <a:pt x="3864279" y="1414077"/>
                </a:lnTo>
                <a:lnTo>
                  <a:pt x="3811870" y="1414077"/>
                </a:lnTo>
                <a:lnTo>
                  <a:pt x="3795247" y="1379581"/>
                </a:lnTo>
                <a:cubicBezTo>
                  <a:pt x="3782487" y="1341050"/>
                  <a:pt x="3772195" y="1301783"/>
                  <a:pt x="3764370" y="1261937"/>
                </a:cubicBezTo>
                <a:cubicBezTo>
                  <a:pt x="3756311" y="1216403"/>
                  <a:pt x="3743738" y="1171783"/>
                  <a:pt x="3726844" y="1128745"/>
                </a:cubicBezTo>
                <a:lnTo>
                  <a:pt x="3718884" y="1112439"/>
                </a:lnTo>
                <a:cubicBezTo>
                  <a:pt x="3682439" y="1045482"/>
                  <a:pt x="3628068" y="989988"/>
                  <a:pt x="3561775" y="952090"/>
                </a:cubicBezTo>
                <a:cubicBezTo>
                  <a:pt x="3495480" y="914191"/>
                  <a:pt x="3419858" y="895364"/>
                  <a:pt x="3343348" y="897763"/>
                </a:cubicBezTo>
                <a:cubicBezTo>
                  <a:pt x="3281272" y="900377"/>
                  <a:pt x="3219849" y="911463"/>
                  <a:pt x="3160745" y="930665"/>
                </a:cubicBezTo>
                <a:cubicBezTo>
                  <a:pt x="3068132" y="955764"/>
                  <a:pt x="2971210" y="981968"/>
                  <a:pt x="2878065" y="945672"/>
                </a:cubicBezTo>
                <a:cubicBezTo>
                  <a:pt x="2806519" y="911029"/>
                  <a:pt x="2745920" y="857473"/>
                  <a:pt x="2702847" y="790816"/>
                </a:cubicBezTo>
                <a:cubicBezTo>
                  <a:pt x="2671088" y="745568"/>
                  <a:pt x="2632914" y="705084"/>
                  <a:pt x="2589554" y="670669"/>
                </a:cubicBezTo>
                <a:cubicBezTo>
                  <a:pt x="2533171" y="630211"/>
                  <a:pt x="2476266" y="612336"/>
                  <a:pt x="2418398" y="608732"/>
                </a:cubicBezTo>
                <a:cubicBezTo>
                  <a:pt x="2321952" y="602724"/>
                  <a:pt x="2222830" y="636358"/>
                  <a:pt x="2118985" y="671156"/>
                </a:cubicBezTo>
                <a:cubicBezTo>
                  <a:pt x="1984613" y="715675"/>
                  <a:pt x="1846151" y="761711"/>
                  <a:pt x="1707696" y="719705"/>
                </a:cubicBezTo>
                <a:cubicBezTo>
                  <a:pt x="1401764" y="626776"/>
                  <a:pt x="1203720" y="584525"/>
                  <a:pt x="997236" y="882157"/>
                </a:cubicBezTo>
                <a:cubicBezTo>
                  <a:pt x="941145" y="968771"/>
                  <a:pt x="892369" y="1059868"/>
                  <a:pt x="851359" y="1154475"/>
                </a:cubicBezTo>
                <a:cubicBezTo>
                  <a:pt x="824105" y="1213470"/>
                  <a:pt x="795885" y="1274403"/>
                  <a:pt x="763994" y="1332798"/>
                </a:cubicBezTo>
                <a:lnTo>
                  <a:pt x="711503" y="1414077"/>
                </a:lnTo>
                <a:lnTo>
                  <a:pt x="656651" y="1414077"/>
                </a:lnTo>
                <a:lnTo>
                  <a:pt x="723867" y="1310054"/>
                </a:lnTo>
                <a:cubicBezTo>
                  <a:pt x="754768" y="1253621"/>
                  <a:pt x="782812" y="1193244"/>
                  <a:pt x="809865" y="1134832"/>
                </a:cubicBezTo>
                <a:cubicBezTo>
                  <a:pt x="851757" y="1037668"/>
                  <a:pt x="901810" y="944177"/>
                  <a:pt x="959512" y="855392"/>
                </a:cubicBezTo>
                <a:cubicBezTo>
                  <a:pt x="1195789" y="514836"/>
                  <a:pt x="1438267" y="589694"/>
                  <a:pt x="1721776" y="675307"/>
                </a:cubicBezTo>
                <a:cubicBezTo>
                  <a:pt x="1845894" y="712728"/>
                  <a:pt x="1971528" y="671080"/>
                  <a:pt x="2104555" y="626764"/>
                </a:cubicBezTo>
                <a:cubicBezTo>
                  <a:pt x="2210106" y="591738"/>
                  <a:pt x="2317925" y="555961"/>
                  <a:pt x="2425155" y="563341"/>
                </a:cubicBezTo>
                <a:close/>
                <a:moveTo>
                  <a:pt x="2435511" y="423142"/>
                </a:moveTo>
                <a:cubicBezTo>
                  <a:pt x="2503025" y="427725"/>
                  <a:pt x="2570296" y="448645"/>
                  <a:pt x="2636776" y="496057"/>
                </a:cubicBezTo>
                <a:cubicBezTo>
                  <a:pt x="2686254" y="534550"/>
                  <a:pt x="2729780" y="580007"/>
                  <a:pt x="2766036" y="631044"/>
                </a:cubicBezTo>
                <a:cubicBezTo>
                  <a:pt x="2815036" y="693719"/>
                  <a:pt x="2862067" y="754397"/>
                  <a:pt x="2930822" y="781376"/>
                </a:cubicBezTo>
                <a:cubicBezTo>
                  <a:pt x="3015056" y="815267"/>
                  <a:pt x="3105729" y="792108"/>
                  <a:pt x="3199525" y="767428"/>
                </a:cubicBezTo>
                <a:cubicBezTo>
                  <a:pt x="3266151" y="746057"/>
                  <a:pt x="3335379" y="733930"/>
                  <a:pt x="3405239" y="731385"/>
                </a:cubicBezTo>
                <a:cubicBezTo>
                  <a:pt x="3607769" y="733394"/>
                  <a:pt x="3783160" y="840098"/>
                  <a:pt x="3851932" y="1004640"/>
                </a:cubicBezTo>
                <a:cubicBezTo>
                  <a:pt x="3870548" y="1051778"/>
                  <a:pt x="3884779" y="1100482"/>
                  <a:pt x="3894530" y="1150223"/>
                </a:cubicBezTo>
                <a:cubicBezTo>
                  <a:pt x="3902126" y="1190447"/>
                  <a:pt x="3912307" y="1230133"/>
                  <a:pt x="3925007" y="1269030"/>
                </a:cubicBezTo>
                <a:cubicBezTo>
                  <a:pt x="3939347" y="1309639"/>
                  <a:pt x="3957432" y="1346598"/>
                  <a:pt x="3978772" y="1380359"/>
                </a:cubicBezTo>
                <a:lnTo>
                  <a:pt x="4005592" y="1414077"/>
                </a:lnTo>
                <a:lnTo>
                  <a:pt x="3946905" y="1414077"/>
                </a:lnTo>
                <a:lnTo>
                  <a:pt x="3939286" y="1404302"/>
                </a:lnTo>
                <a:cubicBezTo>
                  <a:pt x="3916883" y="1368187"/>
                  <a:pt x="3897802" y="1328583"/>
                  <a:pt x="3882553" y="1284996"/>
                </a:cubicBezTo>
                <a:cubicBezTo>
                  <a:pt x="3868875" y="1244237"/>
                  <a:pt x="3858059" y="1202596"/>
                  <a:pt x="3850195" y="1160375"/>
                </a:cubicBezTo>
                <a:cubicBezTo>
                  <a:pt x="3841407" y="1112430"/>
                  <a:pt x="3828285" y="1065382"/>
                  <a:pt x="3811017" y="1019827"/>
                </a:cubicBezTo>
                <a:lnTo>
                  <a:pt x="3802092" y="1001568"/>
                </a:lnTo>
                <a:cubicBezTo>
                  <a:pt x="3763687" y="930351"/>
                  <a:pt x="3706128" y="871231"/>
                  <a:pt x="3635873" y="830836"/>
                </a:cubicBezTo>
                <a:cubicBezTo>
                  <a:pt x="3565620" y="790441"/>
                  <a:pt x="3485409" y="770342"/>
                  <a:pt x="3404177" y="772768"/>
                </a:cubicBezTo>
                <a:cubicBezTo>
                  <a:pt x="3338814" y="775661"/>
                  <a:pt x="3274065" y="787220"/>
                  <a:pt x="3211715" y="807205"/>
                </a:cubicBezTo>
                <a:cubicBezTo>
                  <a:pt x="3112050" y="834722"/>
                  <a:pt x="3011237" y="861864"/>
                  <a:pt x="2913296" y="823642"/>
                </a:cubicBezTo>
                <a:cubicBezTo>
                  <a:pt x="2832335" y="791508"/>
                  <a:pt x="2779540" y="724001"/>
                  <a:pt x="2728673" y="658453"/>
                </a:cubicBezTo>
                <a:cubicBezTo>
                  <a:pt x="2695243" y="610533"/>
                  <a:pt x="2655063" y="567619"/>
                  <a:pt x="2609439" y="531100"/>
                </a:cubicBezTo>
                <a:cubicBezTo>
                  <a:pt x="2550169" y="488809"/>
                  <a:pt x="2489957" y="470050"/>
                  <a:pt x="2428653" y="466166"/>
                </a:cubicBezTo>
                <a:cubicBezTo>
                  <a:pt x="2326479" y="459693"/>
                  <a:pt x="2221269" y="494543"/>
                  <a:pt x="2112323" y="530642"/>
                </a:cubicBezTo>
                <a:cubicBezTo>
                  <a:pt x="1971312" y="577416"/>
                  <a:pt x="1825617" y="625501"/>
                  <a:pt x="1680218" y="581141"/>
                </a:cubicBezTo>
                <a:cubicBezTo>
                  <a:pt x="1356890" y="482289"/>
                  <a:pt x="1147860" y="437291"/>
                  <a:pt x="930467" y="751231"/>
                </a:cubicBezTo>
                <a:cubicBezTo>
                  <a:pt x="871167" y="842327"/>
                  <a:pt x="819880" y="938326"/>
                  <a:pt x="777260" y="1038212"/>
                </a:cubicBezTo>
                <a:cubicBezTo>
                  <a:pt x="748217" y="1100481"/>
                  <a:pt x="719368" y="1166062"/>
                  <a:pt x="685874" y="1227164"/>
                </a:cubicBezTo>
                <a:cubicBezTo>
                  <a:pt x="660444" y="1273559"/>
                  <a:pt x="632837" y="1318341"/>
                  <a:pt x="603347" y="1361694"/>
                </a:cubicBezTo>
                <a:lnTo>
                  <a:pt x="564327" y="1414077"/>
                </a:lnTo>
                <a:lnTo>
                  <a:pt x="506996" y="1414077"/>
                </a:lnTo>
                <a:lnTo>
                  <a:pt x="563927" y="1337915"/>
                </a:lnTo>
                <a:cubicBezTo>
                  <a:pt x="592878" y="1295477"/>
                  <a:pt x="619933" y="1251678"/>
                  <a:pt x="644796" y="1206343"/>
                </a:cubicBezTo>
                <a:cubicBezTo>
                  <a:pt x="677279" y="1146214"/>
                  <a:pt x="707108" y="1083580"/>
                  <a:pt x="735357" y="1021683"/>
                </a:cubicBezTo>
                <a:cubicBezTo>
                  <a:pt x="779083" y="919336"/>
                  <a:pt x="831593" y="820919"/>
                  <a:pt x="892340" y="727577"/>
                </a:cubicBezTo>
                <a:cubicBezTo>
                  <a:pt x="1140434" y="369683"/>
                  <a:pt x="1397035" y="448709"/>
                  <a:pt x="1694267" y="539650"/>
                </a:cubicBezTo>
                <a:cubicBezTo>
                  <a:pt x="1825368" y="579465"/>
                  <a:pt x="1957780" y="535895"/>
                  <a:pt x="2098415" y="489328"/>
                </a:cubicBezTo>
                <a:cubicBezTo>
                  <a:pt x="2209780" y="453238"/>
                  <a:pt x="2322986" y="415502"/>
                  <a:pt x="2435511" y="423142"/>
                </a:cubicBezTo>
                <a:close/>
                <a:moveTo>
                  <a:pt x="2446406" y="282046"/>
                </a:moveTo>
                <a:cubicBezTo>
                  <a:pt x="2517321" y="287124"/>
                  <a:pt x="2587989" y="309385"/>
                  <a:pt x="2657718" y="359362"/>
                </a:cubicBezTo>
                <a:cubicBezTo>
                  <a:pt x="2709553" y="400415"/>
                  <a:pt x="2755160" y="448773"/>
                  <a:pt x="2793073" y="502884"/>
                </a:cubicBezTo>
                <a:cubicBezTo>
                  <a:pt x="2845299" y="569229"/>
                  <a:pt x="2894276" y="632858"/>
                  <a:pt x="2967308" y="661640"/>
                </a:cubicBezTo>
                <a:cubicBezTo>
                  <a:pt x="3055175" y="696085"/>
                  <a:pt x="3150373" y="670291"/>
                  <a:pt x="3251186" y="643151"/>
                </a:cubicBezTo>
                <a:cubicBezTo>
                  <a:pt x="3320757" y="620583"/>
                  <a:pt x="3393159" y="607897"/>
                  <a:pt x="3466207" y="605399"/>
                </a:cubicBezTo>
                <a:cubicBezTo>
                  <a:pt x="3678844" y="608280"/>
                  <a:pt x="3862703" y="720462"/>
                  <a:pt x="3934277" y="892732"/>
                </a:cubicBezTo>
                <a:cubicBezTo>
                  <a:pt x="3953669" y="943481"/>
                  <a:pt x="3968257" y="995886"/>
                  <a:pt x="3977925" y="1049363"/>
                </a:cubicBezTo>
                <a:cubicBezTo>
                  <a:pt x="3985856" y="1091752"/>
                  <a:pt x="3996617" y="1133603"/>
                  <a:pt x="4010081" y="1174567"/>
                </a:cubicBezTo>
                <a:cubicBezTo>
                  <a:pt x="4040114" y="1260292"/>
                  <a:pt x="4085940" y="1330603"/>
                  <a:pt x="4143421" y="1389306"/>
                </a:cubicBezTo>
                <a:lnTo>
                  <a:pt x="4172730" y="1414077"/>
                </a:lnTo>
                <a:lnTo>
                  <a:pt x="4102874" y="1414077"/>
                </a:lnTo>
                <a:lnTo>
                  <a:pt x="4025812" y="1315583"/>
                </a:lnTo>
                <a:cubicBezTo>
                  <a:pt x="4002146" y="1277693"/>
                  <a:pt x="3981920" y="1236165"/>
                  <a:pt x="3965647" y="1190488"/>
                </a:cubicBezTo>
                <a:cubicBezTo>
                  <a:pt x="3951566" y="1147552"/>
                  <a:pt x="3940341" y="1103736"/>
                  <a:pt x="3932030" y="1059300"/>
                </a:cubicBezTo>
                <a:cubicBezTo>
                  <a:pt x="3923039" y="1008674"/>
                  <a:pt x="3909306" y="959023"/>
                  <a:pt x="3891022" y="911023"/>
                </a:cubicBezTo>
                <a:lnTo>
                  <a:pt x="3881311" y="891186"/>
                </a:lnTo>
                <a:cubicBezTo>
                  <a:pt x="3840850" y="816888"/>
                  <a:pt x="3780530" y="755209"/>
                  <a:pt x="3707021" y="712963"/>
                </a:cubicBezTo>
                <a:cubicBezTo>
                  <a:pt x="3633508" y="670721"/>
                  <a:pt x="3549683" y="649583"/>
                  <a:pt x="3464733" y="651845"/>
                </a:cubicBezTo>
                <a:cubicBezTo>
                  <a:pt x="3395889" y="654970"/>
                  <a:pt x="3327785" y="667263"/>
                  <a:pt x="3262140" y="688313"/>
                </a:cubicBezTo>
                <a:cubicBezTo>
                  <a:pt x="3160313" y="717362"/>
                  <a:pt x="3052492" y="745013"/>
                  <a:pt x="2949745" y="703863"/>
                </a:cubicBezTo>
                <a:cubicBezTo>
                  <a:pt x="2864365" y="669596"/>
                  <a:pt x="2810058" y="599964"/>
                  <a:pt x="2756500" y="529922"/>
                </a:cubicBezTo>
                <a:cubicBezTo>
                  <a:pt x="2720564" y="479901"/>
                  <a:pt x="2677615" y="435290"/>
                  <a:pt x="2628970" y="397472"/>
                </a:cubicBezTo>
                <a:cubicBezTo>
                  <a:pt x="2566532" y="352770"/>
                  <a:pt x="2503158" y="332873"/>
                  <a:pt x="2438667" y="328638"/>
                </a:cubicBezTo>
                <a:cubicBezTo>
                  <a:pt x="2331183" y="321581"/>
                  <a:pt x="2220597" y="358030"/>
                  <a:pt x="2106056" y="395663"/>
                </a:cubicBezTo>
                <a:cubicBezTo>
                  <a:pt x="1957459" y="443732"/>
                  <a:pt x="1804766" y="495271"/>
                  <a:pt x="1652387" y="448518"/>
                </a:cubicBezTo>
                <a:cubicBezTo>
                  <a:pt x="1312455" y="343368"/>
                  <a:pt x="1092575" y="295959"/>
                  <a:pt x="863380" y="626290"/>
                </a:cubicBezTo>
                <a:cubicBezTo>
                  <a:pt x="801519" y="721168"/>
                  <a:pt x="748001" y="821176"/>
                  <a:pt x="703424" y="925197"/>
                </a:cubicBezTo>
                <a:cubicBezTo>
                  <a:pt x="672632" y="990779"/>
                  <a:pt x="641237" y="1057095"/>
                  <a:pt x="606312" y="1122215"/>
                </a:cubicBezTo>
                <a:cubicBezTo>
                  <a:pt x="552926" y="1219725"/>
                  <a:pt x="490338" y="1310397"/>
                  <a:pt x="421040" y="1395794"/>
                </a:cubicBezTo>
                <a:lnTo>
                  <a:pt x="405061" y="1414077"/>
                </a:lnTo>
                <a:lnTo>
                  <a:pt x="346637" y="1414077"/>
                </a:lnTo>
                <a:lnTo>
                  <a:pt x="385336" y="1369804"/>
                </a:lnTo>
                <a:cubicBezTo>
                  <a:pt x="453483" y="1285827"/>
                  <a:pt x="514897" y="1196832"/>
                  <a:pt x="567139" y="1101432"/>
                </a:cubicBezTo>
                <a:cubicBezTo>
                  <a:pt x="601664" y="1038408"/>
                  <a:pt x="631713" y="970351"/>
                  <a:pt x="662295" y="907304"/>
                </a:cubicBezTo>
                <a:cubicBezTo>
                  <a:pt x="707907" y="800034"/>
                  <a:pt x="762852" y="696944"/>
                  <a:pt x="826450" y="599154"/>
                </a:cubicBezTo>
                <a:cubicBezTo>
                  <a:pt x="1086406" y="223958"/>
                  <a:pt x="1355745" y="307313"/>
                  <a:pt x="1667629" y="403548"/>
                </a:cubicBezTo>
                <a:cubicBezTo>
                  <a:pt x="1805711" y="445756"/>
                  <a:pt x="1945140" y="399724"/>
                  <a:pt x="2092970" y="351067"/>
                </a:cubicBezTo>
                <a:cubicBezTo>
                  <a:pt x="2209338" y="312846"/>
                  <a:pt x="2328216" y="273581"/>
                  <a:pt x="2446406" y="282046"/>
                </a:cubicBezTo>
                <a:close/>
                <a:moveTo>
                  <a:pt x="2460016" y="138813"/>
                </a:moveTo>
                <a:cubicBezTo>
                  <a:pt x="2534221" y="144228"/>
                  <a:pt x="2608136" y="167661"/>
                  <a:pt x="2681048" y="220065"/>
                </a:cubicBezTo>
                <a:cubicBezTo>
                  <a:pt x="2735193" y="263254"/>
                  <a:pt x="2782762" y="314005"/>
                  <a:pt x="2822344" y="370792"/>
                </a:cubicBezTo>
                <a:cubicBezTo>
                  <a:pt x="2876666" y="441420"/>
                  <a:pt x="2927887" y="507716"/>
                  <a:pt x="3004783" y="538465"/>
                </a:cubicBezTo>
                <a:cubicBezTo>
                  <a:pt x="3097101" y="575089"/>
                  <a:pt x="3196946" y="547945"/>
                  <a:pt x="3302858" y="519327"/>
                </a:cubicBezTo>
                <a:cubicBezTo>
                  <a:pt x="3375125" y="496505"/>
                  <a:pt x="3450148" y="483633"/>
                  <a:pt x="3525814" y="481034"/>
                </a:cubicBezTo>
                <a:cubicBezTo>
                  <a:pt x="3748543" y="483788"/>
                  <a:pt x="3940499" y="601646"/>
                  <a:pt x="4015300" y="782484"/>
                </a:cubicBezTo>
                <a:cubicBezTo>
                  <a:pt x="4035708" y="835677"/>
                  <a:pt x="4050947" y="890726"/>
                  <a:pt x="4060778" y="946844"/>
                </a:cubicBezTo>
                <a:cubicBezTo>
                  <a:pt x="4069368" y="991401"/>
                  <a:pt x="4080545" y="1035418"/>
                  <a:pt x="4094237" y="1078652"/>
                </a:cubicBezTo>
                <a:cubicBezTo>
                  <a:pt x="4141674" y="1214358"/>
                  <a:pt x="4226308" y="1313359"/>
                  <a:pt x="4333475" y="1389262"/>
                </a:cubicBezTo>
                <a:lnTo>
                  <a:pt x="4374699" y="1414077"/>
                </a:lnTo>
                <a:lnTo>
                  <a:pt x="4292162" y="1414077"/>
                </a:lnTo>
                <a:lnTo>
                  <a:pt x="4200486" y="1335004"/>
                </a:lnTo>
                <a:cubicBezTo>
                  <a:pt x="4137729" y="1269611"/>
                  <a:pt x="4087391" y="1191050"/>
                  <a:pt x="4053889" y="1095006"/>
                </a:cubicBezTo>
                <a:cubicBezTo>
                  <a:pt x="4039308" y="1050059"/>
                  <a:pt x="4027542" y="1004197"/>
                  <a:pt x="4018732" y="957752"/>
                </a:cubicBezTo>
                <a:cubicBezTo>
                  <a:pt x="4009505" y="904474"/>
                  <a:pt x="3995156" y="852229"/>
                  <a:pt x="3975893" y="801745"/>
                </a:cubicBezTo>
                <a:lnTo>
                  <a:pt x="3965436" y="780369"/>
                </a:lnTo>
                <a:cubicBezTo>
                  <a:pt x="3891490" y="628962"/>
                  <a:pt x="3722019" y="530416"/>
                  <a:pt x="3527990" y="529029"/>
                </a:cubicBezTo>
                <a:cubicBezTo>
                  <a:pt x="3455765" y="531824"/>
                  <a:pt x="3384214" y="544472"/>
                  <a:pt x="3315321" y="566620"/>
                </a:cubicBezTo>
                <a:cubicBezTo>
                  <a:pt x="3204199" y="595418"/>
                  <a:pt x="3093046" y="627124"/>
                  <a:pt x="2985253" y="583588"/>
                </a:cubicBezTo>
                <a:cubicBezTo>
                  <a:pt x="2896581" y="548516"/>
                  <a:pt x="2839057" y="473265"/>
                  <a:pt x="2783392" y="400893"/>
                </a:cubicBezTo>
                <a:cubicBezTo>
                  <a:pt x="2746562" y="347684"/>
                  <a:pt x="2702276" y="300003"/>
                  <a:pt x="2651866" y="259293"/>
                </a:cubicBezTo>
                <a:cubicBezTo>
                  <a:pt x="2586554" y="212042"/>
                  <a:pt x="2520100" y="190978"/>
                  <a:pt x="2452397" y="186439"/>
                </a:cubicBezTo>
                <a:cubicBezTo>
                  <a:pt x="2339556" y="178877"/>
                  <a:pt x="2223250" y="217223"/>
                  <a:pt x="2102989" y="256752"/>
                </a:cubicBezTo>
                <a:cubicBezTo>
                  <a:pt x="1947552" y="307660"/>
                  <a:pt x="1787274" y="360495"/>
                  <a:pt x="1627773" y="311016"/>
                </a:cubicBezTo>
                <a:cubicBezTo>
                  <a:pt x="1271005" y="200105"/>
                  <a:pt x="1040096" y="149911"/>
                  <a:pt x="799854" y="496220"/>
                </a:cubicBezTo>
                <a:cubicBezTo>
                  <a:pt x="734168" y="596793"/>
                  <a:pt x="677298" y="702820"/>
                  <a:pt x="629810" y="813059"/>
                </a:cubicBezTo>
                <a:cubicBezTo>
                  <a:pt x="597983" y="881501"/>
                  <a:pt x="565756" y="953050"/>
                  <a:pt x="528495" y="1019324"/>
                </a:cubicBezTo>
                <a:cubicBezTo>
                  <a:pt x="472445" y="1121511"/>
                  <a:pt x="406781" y="1216518"/>
                  <a:pt x="334096" y="1305986"/>
                </a:cubicBezTo>
                <a:lnTo>
                  <a:pt x="239521" y="1414077"/>
                </a:lnTo>
                <a:lnTo>
                  <a:pt x="179811" y="1414077"/>
                </a:lnTo>
                <a:lnTo>
                  <a:pt x="188073" y="1405792"/>
                </a:lnTo>
                <a:cubicBezTo>
                  <a:pt x="305074" y="1281268"/>
                  <a:pt x="409106" y="1146628"/>
                  <a:pt x="491344" y="996598"/>
                </a:cubicBezTo>
                <a:cubicBezTo>
                  <a:pt x="527391" y="930947"/>
                  <a:pt x="559789" y="860710"/>
                  <a:pt x="591041" y="793054"/>
                </a:cubicBezTo>
                <a:cubicBezTo>
                  <a:pt x="638791" y="680230"/>
                  <a:pt x="696235" y="571707"/>
                  <a:pt x="762705" y="468670"/>
                </a:cubicBezTo>
                <a:cubicBezTo>
                  <a:pt x="1034904" y="75961"/>
                  <a:pt x="1316644" y="163893"/>
                  <a:pt x="1643220" y="265458"/>
                </a:cubicBezTo>
                <a:cubicBezTo>
                  <a:pt x="1788793" y="310194"/>
                  <a:pt x="1934863" y="261906"/>
                  <a:pt x="2089886" y="211164"/>
                </a:cubicBezTo>
                <a:cubicBezTo>
                  <a:pt x="2211863" y="170812"/>
                  <a:pt x="2336341" y="129789"/>
                  <a:pt x="2460016" y="138813"/>
                </a:cubicBezTo>
                <a:close/>
                <a:moveTo>
                  <a:pt x="2470868" y="1351"/>
                </a:moveTo>
                <a:cubicBezTo>
                  <a:pt x="2548308" y="7077"/>
                  <a:pt x="2625394" y="31628"/>
                  <a:pt x="2701321" y="86503"/>
                </a:cubicBezTo>
                <a:cubicBezTo>
                  <a:pt x="2758298" y="131563"/>
                  <a:pt x="2808091" y="184843"/>
                  <a:pt x="2849143" y="244650"/>
                </a:cubicBezTo>
                <a:cubicBezTo>
                  <a:pt x="2905966" y="318399"/>
                  <a:pt x="2959479" y="388404"/>
                  <a:pt x="3040026" y="420701"/>
                </a:cubicBezTo>
                <a:cubicBezTo>
                  <a:pt x="3138406" y="457805"/>
                  <a:pt x="3241745" y="430880"/>
                  <a:pt x="3352472" y="401293"/>
                </a:cubicBezTo>
                <a:cubicBezTo>
                  <a:pt x="3428665" y="376566"/>
                  <a:pt x="3507910" y="362596"/>
                  <a:pt x="3587899" y="359810"/>
                </a:cubicBezTo>
                <a:cubicBezTo>
                  <a:pt x="3820140" y="363226"/>
                  <a:pt x="4020746" y="486932"/>
                  <a:pt x="4098560" y="675921"/>
                </a:cubicBezTo>
                <a:cubicBezTo>
                  <a:pt x="4119430" y="730849"/>
                  <a:pt x="4134893" y="787703"/>
                  <a:pt x="4144774" y="845719"/>
                </a:cubicBezTo>
                <a:cubicBezTo>
                  <a:pt x="4153697" y="892445"/>
                  <a:pt x="4165417" y="938583"/>
                  <a:pt x="4179868" y="983888"/>
                </a:cubicBezTo>
                <a:cubicBezTo>
                  <a:pt x="4245262" y="1173171"/>
                  <a:pt x="4380499" y="1294418"/>
                  <a:pt x="4548746" y="1381200"/>
                </a:cubicBezTo>
                <a:lnTo>
                  <a:pt x="4622006" y="1414077"/>
                </a:lnTo>
                <a:lnTo>
                  <a:pt x="4512601" y="1414077"/>
                </a:lnTo>
                <a:lnTo>
                  <a:pt x="4397816" y="1343884"/>
                </a:lnTo>
                <a:cubicBezTo>
                  <a:pt x="4281696" y="1260239"/>
                  <a:pt x="4189670" y="1150658"/>
                  <a:pt x="4137371" y="999817"/>
                </a:cubicBezTo>
                <a:cubicBezTo>
                  <a:pt x="4121931" y="952818"/>
                  <a:pt x="4109764" y="904774"/>
                  <a:pt x="4100990" y="856040"/>
                </a:cubicBezTo>
                <a:cubicBezTo>
                  <a:pt x="4091009" y="800220"/>
                  <a:pt x="4075892" y="745444"/>
                  <a:pt x="4055865" y="692429"/>
                </a:cubicBezTo>
                <a:cubicBezTo>
                  <a:pt x="4052059" y="684652"/>
                  <a:pt x="4048292" y="676915"/>
                  <a:pt x="4044491" y="669134"/>
                </a:cubicBezTo>
                <a:cubicBezTo>
                  <a:pt x="3967088" y="510703"/>
                  <a:pt x="3790344" y="408100"/>
                  <a:pt x="3586628" y="405672"/>
                </a:cubicBezTo>
                <a:cubicBezTo>
                  <a:pt x="3511063" y="408642"/>
                  <a:pt x="3436213" y="421891"/>
                  <a:pt x="3364202" y="445090"/>
                </a:cubicBezTo>
                <a:cubicBezTo>
                  <a:pt x="3250918" y="475421"/>
                  <a:pt x="3133001" y="505146"/>
                  <a:pt x="3022498" y="462968"/>
                </a:cubicBezTo>
                <a:cubicBezTo>
                  <a:pt x="2929965" y="425927"/>
                  <a:pt x="2869941" y="347555"/>
                  <a:pt x="2811781" y="272057"/>
                </a:cubicBezTo>
                <a:cubicBezTo>
                  <a:pt x="2773192" y="216028"/>
                  <a:pt x="2726714" y="165863"/>
                  <a:pt x="2673759" y="123086"/>
                </a:cubicBezTo>
                <a:cubicBezTo>
                  <a:pt x="2604968" y="73547"/>
                  <a:pt x="2535190" y="51347"/>
                  <a:pt x="2464211" y="46442"/>
                </a:cubicBezTo>
                <a:cubicBezTo>
                  <a:pt x="2345912" y="38268"/>
                  <a:pt x="2224273" y="78138"/>
                  <a:pt x="2098293" y="119563"/>
                </a:cubicBezTo>
                <a:cubicBezTo>
                  <a:pt x="1938214" y="171819"/>
                  <a:pt x="1768747" y="227647"/>
                  <a:pt x="1601888" y="175976"/>
                </a:cubicBezTo>
                <a:cubicBezTo>
                  <a:pt x="1228138" y="58980"/>
                  <a:pt x="985987" y="5584"/>
                  <a:pt x="734338" y="369069"/>
                </a:cubicBezTo>
                <a:cubicBezTo>
                  <a:pt x="666080" y="474212"/>
                  <a:pt x="607008" y="585000"/>
                  <a:pt x="557717" y="700157"/>
                </a:cubicBezTo>
                <a:cubicBezTo>
                  <a:pt x="526438" y="770719"/>
                  <a:pt x="490685" y="844953"/>
                  <a:pt x="452238" y="915710"/>
                </a:cubicBezTo>
                <a:cubicBezTo>
                  <a:pt x="364440" y="1075835"/>
                  <a:pt x="253902" y="1219072"/>
                  <a:pt x="129837" y="1351220"/>
                </a:cubicBezTo>
                <a:lnTo>
                  <a:pt x="67191" y="1414077"/>
                </a:lnTo>
                <a:lnTo>
                  <a:pt x="0" y="1414077"/>
                </a:lnTo>
                <a:lnTo>
                  <a:pt x="93378" y="1320473"/>
                </a:lnTo>
                <a:cubicBezTo>
                  <a:pt x="215894" y="1190154"/>
                  <a:pt x="324868" y="1049232"/>
                  <a:pt x="411180" y="891994"/>
                </a:cubicBezTo>
                <a:cubicBezTo>
                  <a:pt x="449016" y="822990"/>
                  <a:pt x="482437" y="749906"/>
                  <a:pt x="515651" y="679353"/>
                </a:cubicBezTo>
                <a:cubicBezTo>
                  <a:pt x="565614" y="561761"/>
                  <a:pt x="625921" y="448776"/>
                  <a:pt x="695810" y="341677"/>
                </a:cubicBezTo>
                <a:cubicBezTo>
                  <a:pt x="980412" y="-66211"/>
                  <a:pt x="1274479" y="26214"/>
                  <a:pt x="1616362" y="132368"/>
                </a:cubicBezTo>
                <a:cubicBezTo>
                  <a:pt x="1769679" y="182031"/>
                  <a:pt x="1921980" y="129703"/>
                  <a:pt x="2084435" y="76332"/>
                </a:cubicBezTo>
                <a:cubicBezTo>
                  <a:pt x="2211748" y="34550"/>
                  <a:pt x="2341800" y="-8193"/>
                  <a:pt x="2470868" y="1351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3B736D16-50C1-82D4-533B-F83168585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5575C4-0EF8-3AA0-A8BD-4D5EA9EF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CONTENT STRATEGY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5881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77C9CE-1D28-B560-E96D-CC9F4E4E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1196FBFA-D83F-BAFD-2BB5-E641EF4B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8F05BE-D23B-3DE5-E065-F5C368C81EC5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BUSINESS NETWORK SOLUTION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85755-72A9-00BF-6471-720F6C0DBD6D}"/>
              </a:ext>
            </a:extLst>
          </p:cNvPr>
          <p:cNvSpPr txBox="1"/>
          <p:nvPr/>
        </p:nvSpPr>
        <p:spPr>
          <a:xfrm>
            <a:off x="1429463" y="1808722"/>
            <a:ext cx="89308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Why Business Network Solutions Are Essential in 2025 – Tech Mahindra’s Expert View.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How to Choose the Right Business Network Solution for Your Company: A Guide by Tech Mahindra.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Top 5 Mistakes Companies Make When Choosing Network Solutions (and How Tech Mahindra Solves Them.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Digital Transformation Starts with the Network – Tech Mahindra Explains Why.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Business Network Solutions Explained: How Tech Mahindra Empowers Global Enterprises.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A2C57-9468-127B-1751-F711EFF1B7B3}"/>
              </a:ext>
            </a:extLst>
          </p:cNvPr>
          <p:cNvSpPr txBox="1"/>
          <p:nvPr/>
        </p:nvSpPr>
        <p:spPr>
          <a:xfrm>
            <a:off x="277401" y="981417"/>
            <a:ext cx="114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+mj-lt"/>
              </a:rPr>
              <a:t>TOPICS:</a:t>
            </a:r>
            <a:endParaRPr lang="en-IN" sz="3200" b="1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356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D6D5E-E333-A94E-0364-50CAE569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9F3991A3-47F3-C18D-EF4D-2C68AFB97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48D81-05CD-B30C-35A7-A0E8C3CE3135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NETWORK SERVICES PROVIDERS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48691-834F-CAF3-F843-6421043E7D4C}"/>
              </a:ext>
            </a:extLst>
          </p:cNvPr>
          <p:cNvSpPr txBox="1"/>
          <p:nvPr/>
        </p:nvSpPr>
        <p:spPr>
          <a:xfrm>
            <a:off x="1429463" y="1808722"/>
            <a:ext cx="89308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How to Choose the Right Network Services Provider for Your Business Needs: A Guide by Tech Mahindra.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What Makes Tech Mahindra Different from Other Network Services Providers?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Tech Mahindra vs Other Network Services Providers: A Detailed Comparison.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Choosing the Right Network Partner: Why Enterprises Trust Tech Mahindra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Top 5 Reasons to Choose Tech Mahindra as Your Network Services Provider.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90AFC-3E62-CB68-A238-7307CDB232D0}"/>
              </a:ext>
            </a:extLst>
          </p:cNvPr>
          <p:cNvSpPr txBox="1"/>
          <p:nvPr/>
        </p:nvSpPr>
        <p:spPr>
          <a:xfrm>
            <a:off x="277401" y="981417"/>
            <a:ext cx="114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+mj-lt"/>
              </a:rPr>
              <a:t>TOPICS:</a:t>
            </a:r>
            <a:endParaRPr lang="en-IN" sz="3200" b="1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94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63CA4-87A7-49A5-29A8-05DC97A23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70BF2-BC3C-2C1B-80C4-77DFBED3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6" y="173623"/>
            <a:ext cx="9127961" cy="864068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IN" dirty="0"/>
              <a:t>URL STRUCTURE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AD9A6-AD9E-0E60-3EB2-BF34815313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1C73F0B0-3E78-245F-92F6-0C105155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6079EAB-CD25-5528-EB27-540ED93C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7E443-2AC2-9159-1708-40700843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155"/>
            <a:ext cx="12192000" cy="51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5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D2F11-5802-5191-092D-076D03066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01B44B7-0015-53C7-2875-F7651DB1B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1F1E77-13CB-0AEB-D3CD-56E86101DF48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CLOUD BASED TESTING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CBF10-FE83-C064-08B7-288AE1CD9672}"/>
              </a:ext>
            </a:extLst>
          </p:cNvPr>
          <p:cNvSpPr txBox="1"/>
          <p:nvPr/>
        </p:nvSpPr>
        <p:spPr>
          <a:xfrm>
            <a:off x="1429463" y="1808722"/>
            <a:ext cx="89308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What Makes Tech Mahindra a Leader in Cloud-Based Testing Services?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Why Businesses Are Choosing Tech Mahindra for Cloud-Based Testing in 2025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Tech Mahindra’s Cloud-Based Performance Testing: A Game Changer for Web &amp; Mobile Apps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Case Study: Tech Mahindra’s Cloud-Based Testing for High-Traffic E-commerce Platform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Tech Mahindra’s Vision for the Future of Cloud-Based Testing. 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09AB3-35F2-C77D-27FA-F33A169727F4}"/>
              </a:ext>
            </a:extLst>
          </p:cNvPr>
          <p:cNvSpPr txBox="1"/>
          <p:nvPr/>
        </p:nvSpPr>
        <p:spPr>
          <a:xfrm>
            <a:off x="277401" y="981417"/>
            <a:ext cx="114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+mj-lt"/>
              </a:rPr>
              <a:t>TOPICS:</a:t>
            </a:r>
            <a:endParaRPr lang="en-IN" sz="3200" b="1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2513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67A123-3FE3-8A87-F25B-1B0AB1DE5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A12A0B60-A3A2-60B2-8295-4AEF38478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E42805-B5FB-9D30-70A1-9D5F02A36EAB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PERFORMANCE TESTING SERVICES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F9452-A582-0777-5B45-93C287D2EED2}"/>
              </a:ext>
            </a:extLst>
          </p:cNvPr>
          <p:cNvSpPr txBox="1"/>
          <p:nvPr/>
        </p:nvSpPr>
        <p:spPr>
          <a:xfrm>
            <a:off x="1429463" y="1808722"/>
            <a:ext cx="89308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Why Should You Choose Performance Testing Services from Tech Mahindra?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Case Study: How Tech Mahindra Solved Performance Issues for a Global Client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Tech Mahindra vs Other Vendors: Who Offers the Best Performance Testing Services?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Choosing Tech Mahindra as a Long-Term Performance Testing Partner: What to Consider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How Tech Mahindra Helps Startups Scale with Enterprise-Grade Performance Testing Services.</a:t>
            </a:r>
            <a:r>
              <a:rPr lang="en-IN" sz="2400" b="1" dirty="0" err="1">
                <a:solidFill>
                  <a:schemeClr val="tx2"/>
                </a:solidFill>
              </a:rPr>
              <a:t>ormance</a:t>
            </a:r>
            <a:r>
              <a:rPr lang="en-IN" sz="2400" b="1" dirty="0">
                <a:solidFill>
                  <a:schemeClr val="tx2"/>
                </a:solidFill>
              </a:rPr>
              <a:t> testing</a:t>
            </a:r>
          </a:p>
          <a:p>
            <a:pPr marL="342900" indent="-342900">
              <a:buAutoNum type="arabicPeriod"/>
            </a:pP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1E0EB-B15F-22CD-DBDC-1C70CC40F8BE}"/>
              </a:ext>
            </a:extLst>
          </p:cNvPr>
          <p:cNvSpPr txBox="1"/>
          <p:nvPr/>
        </p:nvSpPr>
        <p:spPr>
          <a:xfrm>
            <a:off x="277401" y="981417"/>
            <a:ext cx="114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+mj-lt"/>
              </a:rPr>
              <a:t>TOPICS:</a:t>
            </a:r>
            <a:endParaRPr lang="en-IN" sz="3200" b="1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313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11C18-7A70-D10F-E4D2-324E7661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BFBA4E75-1CD1-2DF8-AB94-81B087FC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2525" y="4595435"/>
            <a:ext cx="7742636" cy="2262565"/>
          </a:xfrm>
          <a:custGeom>
            <a:avLst/>
            <a:gdLst>
              <a:gd name="connsiteX0" fmla="*/ 3498634 w 7742636"/>
              <a:gd name="connsiteY0" fmla="*/ 2257119 h 2262565"/>
              <a:gd name="connsiteX1" fmla="*/ 3528275 w 7742636"/>
              <a:gd name="connsiteY1" fmla="*/ 2262565 h 2262565"/>
              <a:gd name="connsiteX2" fmla="*/ 3424743 w 7742636"/>
              <a:gd name="connsiteY2" fmla="*/ 2262565 h 2262565"/>
              <a:gd name="connsiteX3" fmla="*/ 3442914 w 7742636"/>
              <a:gd name="connsiteY3" fmla="*/ 2259196 h 2262565"/>
              <a:gd name="connsiteX4" fmla="*/ 3498634 w 7742636"/>
              <a:gd name="connsiteY4" fmla="*/ 2257119 h 2262565"/>
              <a:gd name="connsiteX5" fmla="*/ 3506847 w 7742636"/>
              <a:gd name="connsiteY5" fmla="*/ 2119025 h 2262565"/>
              <a:gd name="connsiteX6" fmla="*/ 3650326 w 7742636"/>
              <a:gd name="connsiteY6" fmla="*/ 2168429 h 2262565"/>
              <a:gd name="connsiteX7" fmla="*/ 3743791 w 7742636"/>
              <a:gd name="connsiteY7" fmla="*/ 2260802 h 2262565"/>
              <a:gd name="connsiteX8" fmla="*/ 3745325 w 7742636"/>
              <a:gd name="connsiteY8" fmla="*/ 2262565 h 2262565"/>
              <a:gd name="connsiteX9" fmla="*/ 3681030 w 7742636"/>
              <a:gd name="connsiteY9" fmla="*/ 2262565 h 2262565"/>
              <a:gd name="connsiteX10" fmla="*/ 3626243 w 7742636"/>
              <a:gd name="connsiteY10" fmla="*/ 2204234 h 2262565"/>
              <a:gd name="connsiteX11" fmla="*/ 3502745 w 7742636"/>
              <a:gd name="connsiteY11" fmla="*/ 2163084 h 2262565"/>
              <a:gd name="connsiteX12" fmla="*/ 3285866 w 7742636"/>
              <a:gd name="connsiteY12" fmla="*/ 2209951 h 2262565"/>
              <a:gd name="connsiteX13" fmla="*/ 2981568 w 7742636"/>
              <a:gd name="connsiteY13" fmla="*/ 2248987 h 2262565"/>
              <a:gd name="connsiteX14" fmla="*/ 2579656 w 7742636"/>
              <a:gd name="connsiteY14" fmla="*/ 2252756 h 2262565"/>
              <a:gd name="connsiteX15" fmla="*/ 2568544 w 7742636"/>
              <a:gd name="connsiteY15" fmla="*/ 2262565 h 2262565"/>
              <a:gd name="connsiteX16" fmla="*/ 2499633 w 7742636"/>
              <a:gd name="connsiteY16" fmla="*/ 2262565 h 2262565"/>
              <a:gd name="connsiteX17" fmla="*/ 2560689 w 7742636"/>
              <a:gd name="connsiteY17" fmla="*/ 2211259 h 2262565"/>
              <a:gd name="connsiteX18" fmla="*/ 2992498 w 7742636"/>
              <a:gd name="connsiteY18" fmla="*/ 2207068 h 2262565"/>
              <a:gd name="connsiteX19" fmla="*/ 3268878 w 7742636"/>
              <a:gd name="connsiteY19" fmla="*/ 2168249 h 2262565"/>
              <a:gd name="connsiteX20" fmla="*/ 3506847 w 7742636"/>
              <a:gd name="connsiteY20" fmla="*/ 2119025 h 2262565"/>
              <a:gd name="connsiteX21" fmla="*/ 3519836 w 7742636"/>
              <a:gd name="connsiteY21" fmla="*/ 1976981 h 2262565"/>
              <a:gd name="connsiteX22" fmla="*/ 3672881 w 7742636"/>
              <a:gd name="connsiteY22" fmla="*/ 2030495 h 2262565"/>
              <a:gd name="connsiteX23" fmla="*/ 3770501 w 7742636"/>
              <a:gd name="connsiteY23" fmla="*/ 2131399 h 2262565"/>
              <a:gd name="connsiteX24" fmla="*/ 3891714 w 7742636"/>
              <a:gd name="connsiteY24" fmla="*/ 2239042 h 2262565"/>
              <a:gd name="connsiteX25" fmla="*/ 4089008 w 7742636"/>
              <a:gd name="connsiteY25" fmla="*/ 2224383 h 2262565"/>
              <a:gd name="connsiteX26" fmla="*/ 4244551 w 7742636"/>
              <a:gd name="connsiteY26" fmla="*/ 2196472 h 2262565"/>
              <a:gd name="connsiteX27" fmla="*/ 4445179 w 7742636"/>
              <a:gd name="connsiteY27" fmla="*/ 2247673 h 2262565"/>
              <a:gd name="connsiteX28" fmla="*/ 4463566 w 7742636"/>
              <a:gd name="connsiteY28" fmla="*/ 2262565 h 2262565"/>
              <a:gd name="connsiteX29" fmla="*/ 4361702 w 7742636"/>
              <a:gd name="connsiteY29" fmla="*/ 2262565 h 2262565"/>
              <a:gd name="connsiteX30" fmla="*/ 4332236 w 7742636"/>
              <a:gd name="connsiteY30" fmla="*/ 2250885 h 2262565"/>
              <a:gd name="connsiteX31" fmla="*/ 4244446 w 7742636"/>
              <a:gd name="connsiteY31" fmla="*/ 2241759 h 2262565"/>
              <a:gd name="connsiteX32" fmla="*/ 4172231 w 7742636"/>
              <a:gd name="connsiteY32" fmla="*/ 2250339 h 2262565"/>
              <a:gd name="connsiteX33" fmla="*/ 4124048 w 7742636"/>
              <a:gd name="connsiteY33" fmla="*/ 2262565 h 2262565"/>
              <a:gd name="connsiteX34" fmla="*/ 3845363 w 7742636"/>
              <a:gd name="connsiteY34" fmla="*/ 2262565 h 2262565"/>
              <a:gd name="connsiteX35" fmla="*/ 3796498 w 7742636"/>
              <a:gd name="connsiteY35" fmla="*/ 2230516 h 2262565"/>
              <a:gd name="connsiteX36" fmla="*/ 3734286 w 7742636"/>
              <a:gd name="connsiteY36" fmla="*/ 2159182 h 2262565"/>
              <a:gd name="connsiteX37" fmla="*/ 3645673 w 7742636"/>
              <a:gd name="connsiteY37" fmla="*/ 2067826 h 2262565"/>
              <a:gd name="connsiteX38" fmla="*/ 3512170 w 7742636"/>
              <a:gd name="connsiteY38" fmla="*/ 2022657 h 2262565"/>
              <a:gd name="connsiteX39" fmla="*/ 3279494 w 7742636"/>
              <a:gd name="connsiteY39" fmla="*/ 2072190 h 2262565"/>
              <a:gd name="connsiteX40" fmla="*/ 2953830 w 7742636"/>
              <a:gd name="connsiteY40" fmla="*/ 2113005 h 2262565"/>
              <a:gd name="connsiteX41" fmla="*/ 2400327 w 7742636"/>
              <a:gd name="connsiteY41" fmla="*/ 2244479 h 2262565"/>
              <a:gd name="connsiteX42" fmla="*/ 2390651 w 7742636"/>
              <a:gd name="connsiteY42" fmla="*/ 2262565 h 2262565"/>
              <a:gd name="connsiteX43" fmla="*/ 2341119 w 7742636"/>
              <a:gd name="connsiteY43" fmla="*/ 2262565 h 2262565"/>
              <a:gd name="connsiteX44" fmla="*/ 2364119 w 7742636"/>
              <a:gd name="connsiteY44" fmla="*/ 2219836 h 2262565"/>
              <a:gd name="connsiteX45" fmla="*/ 2967296 w 7742636"/>
              <a:gd name="connsiteY45" fmla="*/ 2069351 h 2262565"/>
              <a:gd name="connsiteX46" fmla="*/ 3265221 w 7742636"/>
              <a:gd name="connsiteY46" fmla="*/ 2029127 h 2262565"/>
              <a:gd name="connsiteX47" fmla="*/ 3519836 w 7742636"/>
              <a:gd name="connsiteY47" fmla="*/ 1976981 h 2262565"/>
              <a:gd name="connsiteX48" fmla="*/ 3532263 w 7742636"/>
              <a:gd name="connsiteY48" fmla="*/ 1834366 h 2262565"/>
              <a:gd name="connsiteX49" fmla="*/ 3695740 w 7742636"/>
              <a:gd name="connsiteY49" fmla="*/ 1891341 h 2262565"/>
              <a:gd name="connsiteX50" fmla="*/ 3800093 w 7742636"/>
              <a:gd name="connsiteY50" fmla="*/ 1999077 h 2262565"/>
              <a:gd name="connsiteX51" fmla="*/ 3929962 w 7742636"/>
              <a:gd name="connsiteY51" fmla="*/ 2115514 h 2262565"/>
              <a:gd name="connsiteX52" fmla="*/ 4141830 w 7742636"/>
              <a:gd name="connsiteY52" fmla="*/ 2100003 h 2262565"/>
              <a:gd name="connsiteX53" fmla="*/ 4307268 w 7742636"/>
              <a:gd name="connsiteY53" fmla="*/ 2070600 h 2262565"/>
              <a:gd name="connsiteX54" fmla="*/ 4520619 w 7742636"/>
              <a:gd name="connsiteY54" fmla="*/ 2125135 h 2262565"/>
              <a:gd name="connsiteX55" fmla="*/ 4606489 w 7742636"/>
              <a:gd name="connsiteY55" fmla="*/ 2195502 h 2262565"/>
              <a:gd name="connsiteX56" fmla="*/ 4651641 w 7742636"/>
              <a:gd name="connsiteY56" fmla="*/ 2262565 h 2262565"/>
              <a:gd name="connsiteX57" fmla="*/ 4593281 w 7742636"/>
              <a:gd name="connsiteY57" fmla="*/ 2262565 h 2262565"/>
              <a:gd name="connsiteX58" fmla="*/ 4561799 w 7742636"/>
              <a:gd name="connsiteY58" fmla="*/ 2220722 h 2262565"/>
              <a:gd name="connsiteX59" fmla="*/ 4486728 w 7742636"/>
              <a:gd name="connsiteY59" fmla="*/ 2163518 h 2262565"/>
              <a:gd name="connsiteX60" fmla="*/ 4304783 w 7742636"/>
              <a:gd name="connsiteY60" fmla="*/ 2118948 h 2262565"/>
              <a:gd name="connsiteX61" fmla="*/ 4151577 w 7742636"/>
              <a:gd name="connsiteY61" fmla="*/ 2145704 h 2262565"/>
              <a:gd name="connsiteX62" fmla="*/ 3910833 w 7742636"/>
              <a:gd name="connsiteY62" fmla="*/ 2159474 h 2262565"/>
              <a:gd name="connsiteX63" fmla="*/ 3760965 w 7742636"/>
              <a:gd name="connsiteY63" fmla="*/ 2028801 h 2262565"/>
              <a:gd name="connsiteX64" fmla="*/ 3665012 w 7742636"/>
              <a:gd name="connsiteY64" fmla="*/ 1931351 h 2262565"/>
              <a:gd name="connsiteX65" fmla="*/ 3522494 w 7742636"/>
              <a:gd name="connsiteY65" fmla="*/ 1882054 h 2262565"/>
              <a:gd name="connsiteX66" fmla="*/ 3272656 w 7742636"/>
              <a:gd name="connsiteY66" fmla="*/ 1934571 h 2262565"/>
              <a:gd name="connsiteX67" fmla="*/ 2925424 w 7742636"/>
              <a:gd name="connsiteY67" fmla="*/ 1977745 h 2262565"/>
              <a:gd name="connsiteX68" fmla="*/ 2333043 w 7742636"/>
              <a:gd name="connsiteY68" fmla="*/ 2116695 h 2262565"/>
              <a:gd name="connsiteX69" fmla="*/ 2254872 w 7742636"/>
              <a:gd name="connsiteY69" fmla="*/ 2262565 h 2262565"/>
              <a:gd name="connsiteX70" fmla="*/ 2204854 w 7742636"/>
              <a:gd name="connsiteY70" fmla="*/ 2262565 h 2262565"/>
              <a:gd name="connsiteX71" fmla="*/ 2297832 w 7742636"/>
              <a:gd name="connsiteY71" fmla="*/ 2089151 h 2262565"/>
              <a:gd name="connsiteX72" fmla="*/ 2942036 w 7742636"/>
              <a:gd name="connsiteY72" fmla="*/ 1931615 h 2262565"/>
              <a:gd name="connsiteX73" fmla="*/ 3259948 w 7742636"/>
              <a:gd name="connsiteY73" fmla="*/ 1889769 h 2262565"/>
              <a:gd name="connsiteX74" fmla="*/ 3532263 w 7742636"/>
              <a:gd name="connsiteY74" fmla="*/ 1834366 h 2262565"/>
              <a:gd name="connsiteX75" fmla="*/ 3541946 w 7742636"/>
              <a:gd name="connsiteY75" fmla="*/ 1694144 h 2262565"/>
              <a:gd name="connsiteX76" fmla="*/ 3714275 w 7742636"/>
              <a:gd name="connsiteY76" fmla="*/ 1755792 h 2262565"/>
              <a:gd name="connsiteX77" fmla="*/ 3824198 w 7742636"/>
              <a:gd name="connsiteY77" fmla="*/ 1868988 h 2262565"/>
              <a:gd name="connsiteX78" fmla="*/ 3962890 w 7742636"/>
              <a:gd name="connsiteY78" fmla="*/ 1993597 h 2262565"/>
              <a:gd name="connsiteX79" fmla="*/ 4189697 w 7742636"/>
              <a:gd name="connsiteY79" fmla="*/ 1978980 h 2262565"/>
              <a:gd name="connsiteX80" fmla="*/ 4364857 w 7742636"/>
              <a:gd name="connsiteY80" fmla="*/ 1947706 h 2262565"/>
              <a:gd name="connsiteX81" fmla="*/ 4590943 w 7742636"/>
              <a:gd name="connsiteY81" fmla="*/ 2006341 h 2262565"/>
              <a:gd name="connsiteX82" fmla="*/ 4747796 w 7742636"/>
              <a:gd name="connsiteY82" fmla="*/ 2178523 h 2262565"/>
              <a:gd name="connsiteX83" fmla="*/ 4772150 w 7742636"/>
              <a:gd name="connsiteY83" fmla="*/ 2262565 h 2262565"/>
              <a:gd name="connsiteX84" fmla="*/ 4723012 w 7742636"/>
              <a:gd name="connsiteY84" fmla="*/ 2262565 h 2262565"/>
              <a:gd name="connsiteX85" fmla="*/ 4704149 w 7742636"/>
              <a:gd name="connsiteY85" fmla="*/ 2196024 h 2262565"/>
              <a:gd name="connsiteX86" fmla="*/ 4697715 w 7742636"/>
              <a:gd name="connsiteY86" fmla="*/ 2182838 h 2262565"/>
              <a:gd name="connsiteX87" fmla="*/ 4557612 w 7742636"/>
              <a:gd name="connsiteY87" fmla="*/ 2040843 h 2262565"/>
              <a:gd name="connsiteX88" fmla="*/ 4363368 w 7742636"/>
              <a:gd name="connsiteY88" fmla="*/ 1993155 h 2262565"/>
              <a:gd name="connsiteX89" fmla="*/ 4201200 w 7742636"/>
              <a:gd name="connsiteY89" fmla="*/ 2024317 h 2262565"/>
              <a:gd name="connsiteX90" fmla="*/ 3946259 w 7742636"/>
              <a:gd name="connsiteY90" fmla="*/ 2038734 h 2262565"/>
              <a:gd name="connsiteX91" fmla="*/ 3787775 w 7742636"/>
              <a:gd name="connsiteY91" fmla="*/ 1899306 h 2262565"/>
              <a:gd name="connsiteX92" fmla="*/ 3687661 w 7742636"/>
              <a:gd name="connsiteY92" fmla="*/ 1793330 h 2262565"/>
              <a:gd name="connsiteX93" fmla="*/ 3535488 w 7742636"/>
              <a:gd name="connsiteY93" fmla="*/ 1740216 h 2262565"/>
              <a:gd name="connsiteX94" fmla="*/ 3268933 w 7742636"/>
              <a:gd name="connsiteY94" fmla="*/ 1795981 h 2262565"/>
              <a:gd name="connsiteX95" fmla="*/ 2900710 w 7742636"/>
              <a:gd name="connsiteY95" fmla="*/ 1840729 h 2262565"/>
              <a:gd name="connsiteX96" fmla="*/ 2268662 w 7742636"/>
              <a:gd name="connsiteY96" fmla="*/ 1987523 h 2262565"/>
              <a:gd name="connsiteX97" fmla="*/ 2138220 w 7742636"/>
              <a:gd name="connsiteY97" fmla="*/ 2231097 h 2262565"/>
              <a:gd name="connsiteX98" fmla="*/ 2122707 w 7742636"/>
              <a:gd name="connsiteY98" fmla="*/ 2262565 h 2262565"/>
              <a:gd name="connsiteX99" fmla="*/ 2069710 w 7742636"/>
              <a:gd name="connsiteY99" fmla="*/ 2262565 h 2262565"/>
              <a:gd name="connsiteX100" fmla="*/ 2095602 w 7742636"/>
              <a:gd name="connsiteY100" fmla="*/ 2210122 h 2262565"/>
              <a:gd name="connsiteX101" fmla="*/ 2230702 w 7742636"/>
              <a:gd name="connsiteY101" fmla="*/ 1961298 h 2262565"/>
              <a:gd name="connsiteX102" fmla="*/ 2914238 w 7742636"/>
              <a:gd name="connsiteY102" fmla="*/ 1796159 h 2262565"/>
              <a:gd name="connsiteX103" fmla="*/ 3254266 w 7742636"/>
              <a:gd name="connsiteY103" fmla="*/ 1752127 h 2262565"/>
              <a:gd name="connsiteX104" fmla="*/ 3541946 w 7742636"/>
              <a:gd name="connsiteY104" fmla="*/ 1694144 h 2262565"/>
              <a:gd name="connsiteX105" fmla="*/ 3552686 w 7742636"/>
              <a:gd name="connsiteY105" fmla="*/ 1552306 h 2262565"/>
              <a:gd name="connsiteX106" fmla="*/ 3734684 w 7742636"/>
              <a:gd name="connsiteY106" fmla="*/ 1617899 h 2262565"/>
              <a:gd name="connsiteX107" fmla="*/ 3851705 w 7742636"/>
              <a:gd name="connsiteY107" fmla="*/ 1739677 h 2262565"/>
              <a:gd name="connsiteX108" fmla="*/ 3999015 w 7742636"/>
              <a:gd name="connsiteY108" fmla="*/ 1873040 h 2262565"/>
              <a:gd name="connsiteX109" fmla="*/ 4239414 w 7742636"/>
              <a:gd name="connsiteY109" fmla="*/ 1856570 h 2262565"/>
              <a:gd name="connsiteX110" fmla="*/ 4424881 w 7742636"/>
              <a:gd name="connsiteY110" fmla="*/ 1823638 h 2262565"/>
              <a:gd name="connsiteX111" fmla="*/ 4829044 w 7742636"/>
              <a:gd name="connsiteY111" fmla="*/ 2069148 h 2262565"/>
              <a:gd name="connsiteX112" fmla="*/ 4867117 w 7742636"/>
              <a:gd name="connsiteY112" fmla="*/ 2202512 h 2262565"/>
              <a:gd name="connsiteX113" fmla="*/ 4882831 w 7742636"/>
              <a:gd name="connsiteY113" fmla="*/ 2262565 h 2262565"/>
              <a:gd name="connsiteX114" fmla="*/ 4837313 w 7742636"/>
              <a:gd name="connsiteY114" fmla="*/ 2262565 h 2262565"/>
              <a:gd name="connsiteX115" fmla="*/ 4824126 w 7742636"/>
              <a:gd name="connsiteY115" fmla="*/ 2212460 h 2262565"/>
              <a:gd name="connsiteX116" fmla="*/ 4787903 w 7742636"/>
              <a:gd name="connsiteY116" fmla="*/ 2085874 h 2262565"/>
              <a:gd name="connsiteX117" fmla="*/ 4780688 w 7742636"/>
              <a:gd name="connsiteY117" fmla="*/ 2071104 h 2262565"/>
              <a:gd name="connsiteX118" fmla="*/ 4632144 w 7742636"/>
              <a:gd name="connsiteY118" fmla="*/ 1919796 h 2262565"/>
              <a:gd name="connsiteX119" fmla="*/ 4425745 w 7742636"/>
              <a:gd name="connsiteY119" fmla="*/ 1868928 h 2262565"/>
              <a:gd name="connsiteX120" fmla="*/ 4252900 w 7742636"/>
              <a:gd name="connsiteY120" fmla="*/ 1900001 h 2262565"/>
              <a:gd name="connsiteX121" fmla="*/ 3983422 w 7742636"/>
              <a:gd name="connsiteY121" fmla="*/ 1915314 h 2262565"/>
              <a:gd name="connsiteX122" fmla="*/ 3814877 w 7742636"/>
              <a:gd name="connsiteY122" fmla="*/ 1768206 h 2262565"/>
              <a:gd name="connsiteX123" fmla="*/ 3707519 w 7742636"/>
              <a:gd name="connsiteY123" fmla="*/ 1655266 h 2262565"/>
              <a:gd name="connsiteX124" fmla="*/ 3546149 w 7742636"/>
              <a:gd name="connsiteY124" fmla="*/ 1598489 h 2262565"/>
              <a:gd name="connsiteX125" fmla="*/ 3262950 w 7742636"/>
              <a:gd name="connsiteY125" fmla="*/ 1656526 h 2262565"/>
              <a:gd name="connsiteX126" fmla="*/ 2872812 w 7742636"/>
              <a:gd name="connsiteY126" fmla="*/ 1702882 h 2262565"/>
              <a:gd name="connsiteX127" fmla="*/ 2201845 w 7742636"/>
              <a:gd name="connsiteY127" fmla="*/ 1857111 h 2262565"/>
              <a:gd name="connsiteX128" fmla="*/ 2064266 w 7742636"/>
              <a:gd name="connsiteY128" fmla="*/ 2116717 h 2262565"/>
              <a:gd name="connsiteX129" fmla="*/ 1992438 w 7742636"/>
              <a:gd name="connsiteY129" fmla="*/ 2262565 h 2262565"/>
              <a:gd name="connsiteX130" fmla="*/ 1941181 w 7742636"/>
              <a:gd name="connsiteY130" fmla="*/ 2262565 h 2262565"/>
              <a:gd name="connsiteX131" fmla="*/ 2021003 w 7742636"/>
              <a:gd name="connsiteY131" fmla="*/ 2099396 h 2262565"/>
              <a:gd name="connsiteX132" fmla="*/ 2163282 w 7742636"/>
              <a:gd name="connsiteY132" fmla="*/ 1834576 h 2262565"/>
              <a:gd name="connsiteX133" fmla="*/ 2886073 w 7742636"/>
              <a:gd name="connsiteY133" fmla="*/ 1661759 h 2262565"/>
              <a:gd name="connsiteX134" fmla="*/ 3249660 w 7742636"/>
              <a:gd name="connsiteY134" fmla="*/ 1614462 h 2262565"/>
              <a:gd name="connsiteX135" fmla="*/ 3552686 w 7742636"/>
              <a:gd name="connsiteY135" fmla="*/ 1552306 h 2262565"/>
              <a:gd name="connsiteX136" fmla="*/ 3564745 w 7742636"/>
              <a:gd name="connsiteY136" fmla="*/ 1411835 h 2262565"/>
              <a:gd name="connsiteX137" fmla="*/ 3756506 w 7742636"/>
              <a:gd name="connsiteY137" fmla="*/ 1481214 h 2262565"/>
              <a:gd name="connsiteX138" fmla="*/ 3879644 w 7742636"/>
              <a:gd name="connsiteY138" fmla="*/ 1610574 h 2262565"/>
              <a:gd name="connsiteX139" fmla="*/ 4035812 w 7742636"/>
              <a:gd name="connsiteY139" fmla="*/ 1752149 h 2262565"/>
              <a:gd name="connsiteX140" fmla="*/ 4290959 w 7742636"/>
              <a:gd name="connsiteY140" fmla="*/ 1735200 h 2262565"/>
              <a:gd name="connsiteX141" fmla="*/ 4485772 w 7742636"/>
              <a:gd name="connsiteY141" fmla="*/ 1700604 h 2262565"/>
              <a:gd name="connsiteX142" fmla="*/ 4911268 w 7742636"/>
              <a:gd name="connsiteY142" fmla="*/ 1960154 h 2262565"/>
              <a:gd name="connsiteX143" fmla="*/ 4951211 w 7742636"/>
              <a:gd name="connsiteY143" fmla="*/ 2101289 h 2262565"/>
              <a:gd name="connsiteX144" fmla="*/ 4980390 w 7742636"/>
              <a:gd name="connsiteY144" fmla="*/ 2213487 h 2262565"/>
              <a:gd name="connsiteX145" fmla="*/ 5003866 w 7742636"/>
              <a:gd name="connsiteY145" fmla="*/ 2262565 h 2262565"/>
              <a:gd name="connsiteX146" fmla="*/ 4951457 w 7742636"/>
              <a:gd name="connsiteY146" fmla="*/ 2262565 h 2262565"/>
              <a:gd name="connsiteX147" fmla="*/ 4934836 w 7742636"/>
              <a:gd name="connsiteY147" fmla="*/ 2228074 h 2262565"/>
              <a:gd name="connsiteX148" fmla="*/ 4903959 w 7742636"/>
              <a:gd name="connsiteY148" fmla="*/ 2110430 h 2262565"/>
              <a:gd name="connsiteX149" fmla="*/ 4866435 w 7742636"/>
              <a:gd name="connsiteY149" fmla="*/ 1977239 h 2262565"/>
              <a:gd name="connsiteX150" fmla="*/ 4858473 w 7742636"/>
              <a:gd name="connsiteY150" fmla="*/ 1960932 h 2262565"/>
              <a:gd name="connsiteX151" fmla="*/ 4701365 w 7742636"/>
              <a:gd name="connsiteY151" fmla="*/ 1800583 h 2262565"/>
              <a:gd name="connsiteX152" fmla="*/ 4482942 w 7742636"/>
              <a:gd name="connsiteY152" fmla="*/ 1746251 h 2262565"/>
              <a:gd name="connsiteX153" fmla="*/ 4300335 w 7742636"/>
              <a:gd name="connsiteY153" fmla="*/ 1779158 h 2262565"/>
              <a:gd name="connsiteX154" fmla="*/ 4017654 w 7742636"/>
              <a:gd name="connsiteY154" fmla="*/ 1794165 h 2262565"/>
              <a:gd name="connsiteX155" fmla="*/ 3842436 w 7742636"/>
              <a:gd name="connsiteY155" fmla="*/ 1639309 h 2262565"/>
              <a:gd name="connsiteX156" fmla="*/ 3729142 w 7742636"/>
              <a:gd name="connsiteY156" fmla="*/ 1519162 h 2262565"/>
              <a:gd name="connsiteX157" fmla="*/ 3557988 w 7742636"/>
              <a:gd name="connsiteY157" fmla="*/ 1457225 h 2262565"/>
              <a:gd name="connsiteX158" fmla="*/ 3258575 w 7742636"/>
              <a:gd name="connsiteY158" fmla="*/ 1519648 h 2262565"/>
              <a:gd name="connsiteX159" fmla="*/ 2847286 w 7742636"/>
              <a:gd name="connsiteY159" fmla="*/ 1568198 h 2262565"/>
              <a:gd name="connsiteX160" fmla="*/ 2136827 w 7742636"/>
              <a:gd name="connsiteY160" fmla="*/ 1730650 h 2262565"/>
              <a:gd name="connsiteX161" fmla="*/ 1990951 w 7742636"/>
              <a:gd name="connsiteY161" fmla="*/ 2002967 h 2262565"/>
              <a:gd name="connsiteX162" fmla="*/ 1903589 w 7742636"/>
              <a:gd name="connsiteY162" fmla="*/ 2181288 h 2262565"/>
              <a:gd name="connsiteX163" fmla="*/ 1851099 w 7742636"/>
              <a:gd name="connsiteY163" fmla="*/ 2262565 h 2262565"/>
              <a:gd name="connsiteX164" fmla="*/ 1796246 w 7742636"/>
              <a:gd name="connsiteY164" fmla="*/ 2262565 h 2262565"/>
              <a:gd name="connsiteX165" fmla="*/ 1863462 w 7742636"/>
              <a:gd name="connsiteY165" fmla="*/ 2158542 h 2262565"/>
              <a:gd name="connsiteX166" fmla="*/ 1949456 w 7742636"/>
              <a:gd name="connsiteY166" fmla="*/ 1983324 h 2262565"/>
              <a:gd name="connsiteX167" fmla="*/ 2099103 w 7742636"/>
              <a:gd name="connsiteY167" fmla="*/ 1703885 h 2262565"/>
              <a:gd name="connsiteX168" fmla="*/ 2861369 w 7742636"/>
              <a:gd name="connsiteY168" fmla="*/ 1523799 h 2262565"/>
              <a:gd name="connsiteX169" fmla="*/ 3244146 w 7742636"/>
              <a:gd name="connsiteY169" fmla="*/ 1475257 h 2262565"/>
              <a:gd name="connsiteX170" fmla="*/ 3564745 w 7742636"/>
              <a:gd name="connsiteY170" fmla="*/ 1411835 h 2262565"/>
              <a:gd name="connsiteX171" fmla="*/ 3575108 w 7742636"/>
              <a:gd name="connsiteY171" fmla="*/ 1271627 h 2262565"/>
              <a:gd name="connsiteX172" fmla="*/ 3776373 w 7742636"/>
              <a:gd name="connsiteY172" fmla="*/ 1344542 h 2262565"/>
              <a:gd name="connsiteX173" fmla="*/ 3905633 w 7742636"/>
              <a:gd name="connsiteY173" fmla="*/ 1479530 h 2262565"/>
              <a:gd name="connsiteX174" fmla="*/ 4070420 w 7742636"/>
              <a:gd name="connsiteY174" fmla="*/ 1629861 h 2262565"/>
              <a:gd name="connsiteX175" fmla="*/ 4339119 w 7742636"/>
              <a:gd name="connsiteY175" fmla="*/ 1615917 h 2262565"/>
              <a:gd name="connsiteX176" fmla="*/ 4544833 w 7742636"/>
              <a:gd name="connsiteY176" fmla="*/ 1579873 h 2262565"/>
              <a:gd name="connsiteX177" fmla="*/ 4991530 w 7742636"/>
              <a:gd name="connsiteY177" fmla="*/ 1853125 h 2262565"/>
              <a:gd name="connsiteX178" fmla="*/ 5034124 w 7742636"/>
              <a:gd name="connsiteY178" fmla="*/ 1998712 h 2262565"/>
              <a:gd name="connsiteX179" fmla="*/ 5064606 w 7742636"/>
              <a:gd name="connsiteY179" fmla="*/ 2117514 h 2262565"/>
              <a:gd name="connsiteX180" fmla="*/ 5118368 w 7742636"/>
              <a:gd name="connsiteY180" fmla="*/ 2228843 h 2262565"/>
              <a:gd name="connsiteX181" fmla="*/ 5145190 w 7742636"/>
              <a:gd name="connsiteY181" fmla="*/ 2262565 h 2262565"/>
              <a:gd name="connsiteX182" fmla="*/ 5086499 w 7742636"/>
              <a:gd name="connsiteY182" fmla="*/ 2262565 h 2262565"/>
              <a:gd name="connsiteX183" fmla="*/ 5078879 w 7742636"/>
              <a:gd name="connsiteY183" fmla="*/ 2252788 h 2262565"/>
              <a:gd name="connsiteX184" fmla="*/ 5022147 w 7742636"/>
              <a:gd name="connsiteY184" fmla="*/ 2133484 h 2262565"/>
              <a:gd name="connsiteX185" fmla="*/ 4989789 w 7742636"/>
              <a:gd name="connsiteY185" fmla="*/ 2008864 h 2262565"/>
              <a:gd name="connsiteX186" fmla="*/ 4950615 w 7742636"/>
              <a:gd name="connsiteY186" fmla="*/ 1868311 h 2262565"/>
              <a:gd name="connsiteX187" fmla="*/ 4941690 w 7742636"/>
              <a:gd name="connsiteY187" fmla="*/ 1850053 h 2262565"/>
              <a:gd name="connsiteX188" fmla="*/ 4775471 w 7742636"/>
              <a:gd name="connsiteY188" fmla="*/ 1679321 h 2262565"/>
              <a:gd name="connsiteX189" fmla="*/ 4543775 w 7742636"/>
              <a:gd name="connsiteY189" fmla="*/ 1621252 h 2262565"/>
              <a:gd name="connsiteX190" fmla="*/ 4351313 w 7742636"/>
              <a:gd name="connsiteY190" fmla="*/ 1655690 h 2262565"/>
              <a:gd name="connsiteX191" fmla="*/ 4052893 w 7742636"/>
              <a:gd name="connsiteY191" fmla="*/ 1672126 h 2262565"/>
              <a:gd name="connsiteX192" fmla="*/ 3868271 w 7742636"/>
              <a:gd name="connsiteY192" fmla="*/ 1506938 h 2262565"/>
              <a:gd name="connsiteX193" fmla="*/ 3748999 w 7742636"/>
              <a:gd name="connsiteY193" fmla="*/ 1379544 h 2262565"/>
              <a:gd name="connsiteX194" fmla="*/ 3568238 w 7742636"/>
              <a:gd name="connsiteY194" fmla="*/ 1314643 h 2262565"/>
              <a:gd name="connsiteX195" fmla="*/ 3251918 w 7742636"/>
              <a:gd name="connsiteY195" fmla="*/ 1379130 h 2262565"/>
              <a:gd name="connsiteX196" fmla="*/ 2819813 w 7742636"/>
              <a:gd name="connsiteY196" fmla="*/ 1429630 h 2262565"/>
              <a:gd name="connsiteX197" fmla="*/ 2070064 w 7742636"/>
              <a:gd name="connsiteY197" fmla="*/ 1599719 h 2262565"/>
              <a:gd name="connsiteX198" fmla="*/ 1916856 w 7742636"/>
              <a:gd name="connsiteY198" fmla="*/ 1886700 h 2262565"/>
              <a:gd name="connsiteX199" fmla="*/ 1825469 w 7742636"/>
              <a:gd name="connsiteY199" fmla="*/ 2075653 h 2262565"/>
              <a:gd name="connsiteX200" fmla="*/ 1742943 w 7742636"/>
              <a:gd name="connsiteY200" fmla="*/ 2210183 h 2262565"/>
              <a:gd name="connsiteX201" fmla="*/ 1703923 w 7742636"/>
              <a:gd name="connsiteY201" fmla="*/ 2262565 h 2262565"/>
              <a:gd name="connsiteX202" fmla="*/ 1646592 w 7742636"/>
              <a:gd name="connsiteY202" fmla="*/ 2262565 h 2262565"/>
              <a:gd name="connsiteX203" fmla="*/ 1703523 w 7742636"/>
              <a:gd name="connsiteY203" fmla="*/ 2186403 h 2262565"/>
              <a:gd name="connsiteX204" fmla="*/ 1784392 w 7742636"/>
              <a:gd name="connsiteY204" fmla="*/ 2054831 h 2262565"/>
              <a:gd name="connsiteX205" fmla="*/ 1874919 w 7742636"/>
              <a:gd name="connsiteY205" fmla="*/ 1870127 h 2262565"/>
              <a:gd name="connsiteX206" fmla="*/ 2031935 w 7742636"/>
              <a:gd name="connsiteY206" fmla="*/ 1576066 h 2262565"/>
              <a:gd name="connsiteX207" fmla="*/ 2833866 w 7742636"/>
              <a:gd name="connsiteY207" fmla="*/ 1388135 h 2262565"/>
              <a:gd name="connsiteX208" fmla="*/ 3238013 w 7742636"/>
              <a:gd name="connsiteY208" fmla="*/ 1337812 h 2262565"/>
              <a:gd name="connsiteX209" fmla="*/ 3575108 w 7742636"/>
              <a:gd name="connsiteY209" fmla="*/ 1271627 h 2262565"/>
              <a:gd name="connsiteX210" fmla="*/ 3585999 w 7742636"/>
              <a:gd name="connsiteY210" fmla="*/ 1130538 h 2262565"/>
              <a:gd name="connsiteX211" fmla="*/ 3797309 w 7742636"/>
              <a:gd name="connsiteY211" fmla="*/ 1207854 h 2262565"/>
              <a:gd name="connsiteX212" fmla="*/ 3932665 w 7742636"/>
              <a:gd name="connsiteY212" fmla="*/ 1351375 h 2262565"/>
              <a:gd name="connsiteX213" fmla="*/ 4106898 w 7742636"/>
              <a:gd name="connsiteY213" fmla="*/ 1510132 h 2262565"/>
              <a:gd name="connsiteX214" fmla="*/ 4390778 w 7742636"/>
              <a:gd name="connsiteY214" fmla="*/ 1491642 h 2262565"/>
              <a:gd name="connsiteX215" fmla="*/ 4605797 w 7742636"/>
              <a:gd name="connsiteY215" fmla="*/ 1453892 h 2262565"/>
              <a:gd name="connsiteX216" fmla="*/ 5073868 w 7742636"/>
              <a:gd name="connsiteY216" fmla="*/ 1741225 h 2262565"/>
              <a:gd name="connsiteX217" fmla="*/ 5117516 w 7742636"/>
              <a:gd name="connsiteY217" fmla="*/ 1897855 h 2262565"/>
              <a:gd name="connsiteX218" fmla="*/ 5149673 w 7742636"/>
              <a:gd name="connsiteY218" fmla="*/ 2023059 h 2262565"/>
              <a:gd name="connsiteX219" fmla="*/ 5283012 w 7742636"/>
              <a:gd name="connsiteY219" fmla="*/ 2237798 h 2262565"/>
              <a:gd name="connsiteX220" fmla="*/ 5312316 w 7742636"/>
              <a:gd name="connsiteY220" fmla="*/ 2262565 h 2262565"/>
              <a:gd name="connsiteX221" fmla="*/ 5242461 w 7742636"/>
              <a:gd name="connsiteY221" fmla="*/ 2262565 h 2262565"/>
              <a:gd name="connsiteX222" fmla="*/ 5165402 w 7742636"/>
              <a:gd name="connsiteY222" fmla="*/ 2164075 h 2262565"/>
              <a:gd name="connsiteX223" fmla="*/ 5105238 w 7742636"/>
              <a:gd name="connsiteY223" fmla="*/ 2038981 h 2262565"/>
              <a:gd name="connsiteX224" fmla="*/ 5071620 w 7742636"/>
              <a:gd name="connsiteY224" fmla="*/ 1907793 h 2262565"/>
              <a:gd name="connsiteX225" fmla="*/ 5030613 w 7742636"/>
              <a:gd name="connsiteY225" fmla="*/ 1759515 h 2262565"/>
              <a:gd name="connsiteX226" fmla="*/ 5020902 w 7742636"/>
              <a:gd name="connsiteY226" fmla="*/ 1739678 h 2262565"/>
              <a:gd name="connsiteX227" fmla="*/ 4846610 w 7742636"/>
              <a:gd name="connsiteY227" fmla="*/ 1561456 h 2262565"/>
              <a:gd name="connsiteX228" fmla="*/ 4604323 w 7742636"/>
              <a:gd name="connsiteY228" fmla="*/ 1500338 h 2262565"/>
              <a:gd name="connsiteX229" fmla="*/ 4401730 w 7742636"/>
              <a:gd name="connsiteY229" fmla="*/ 1536805 h 2262565"/>
              <a:gd name="connsiteX230" fmla="*/ 4089335 w 7742636"/>
              <a:gd name="connsiteY230" fmla="*/ 1552355 h 2262565"/>
              <a:gd name="connsiteX231" fmla="*/ 3896091 w 7742636"/>
              <a:gd name="connsiteY231" fmla="*/ 1378414 h 2262565"/>
              <a:gd name="connsiteX232" fmla="*/ 3768562 w 7742636"/>
              <a:gd name="connsiteY232" fmla="*/ 1245964 h 2262565"/>
              <a:gd name="connsiteX233" fmla="*/ 3578258 w 7742636"/>
              <a:gd name="connsiteY233" fmla="*/ 1177130 h 2262565"/>
              <a:gd name="connsiteX234" fmla="*/ 3245647 w 7742636"/>
              <a:gd name="connsiteY234" fmla="*/ 1244155 h 2262565"/>
              <a:gd name="connsiteX235" fmla="*/ 2791978 w 7742636"/>
              <a:gd name="connsiteY235" fmla="*/ 1297009 h 2262565"/>
              <a:gd name="connsiteX236" fmla="*/ 2002973 w 7742636"/>
              <a:gd name="connsiteY236" fmla="*/ 1474782 h 2262565"/>
              <a:gd name="connsiteX237" fmla="*/ 1843017 w 7742636"/>
              <a:gd name="connsiteY237" fmla="*/ 1773689 h 2262565"/>
              <a:gd name="connsiteX238" fmla="*/ 1745909 w 7742636"/>
              <a:gd name="connsiteY238" fmla="*/ 1970703 h 2262565"/>
              <a:gd name="connsiteX239" fmla="*/ 1560637 w 7742636"/>
              <a:gd name="connsiteY239" fmla="*/ 2244282 h 2262565"/>
              <a:gd name="connsiteX240" fmla="*/ 1544658 w 7742636"/>
              <a:gd name="connsiteY240" fmla="*/ 2262565 h 2262565"/>
              <a:gd name="connsiteX241" fmla="*/ 1486233 w 7742636"/>
              <a:gd name="connsiteY241" fmla="*/ 2262565 h 2262565"/>
              <a:gd name="connsiteX242" fmla="*/ 1524932 w 7742636"/>
              <a:gd name="connsiteY242" fmla="*/ 2218292 h 2262565"/>
              <a:gd name="connsiteX243" fmla="*/ 1706734 w 7742636"/>
              <a:gd name="connsiteY243" fmla="*/ 1949920 h 2262565"/>
              <a:gd name="connsiteX244" fmla="*/ 1801889 w 7742636"/>
              <a:gd name="connsiteY244" fmla="*/ 1755795 h 2262565"/>
              <a:gd name="connsiteX245" fmla="*/ 1966043 w 7742636"/>
              <a:gd name="connsiteY245" fmla="*/ 1447646 h 2262565"/>
              <a:gd name="connsiteX246" fmla="*/ 2807225 w 7742636"/>
              <a:gd name="connsiteY246" fmla="*/ 1252035 h 2262565"/>
              <a:gd name="connsiteX247" fmla="*/ 3232562 w 7742636"/>
              <a:gd name="connsiteY247" fmla="*/ 1199559 h 2262565"/>
              <a:gd name="connsiteX248" fmla="*/ 3585999 w 7742636"/>
              <a:gd name="connsiteY248" fmla="*/ 1130538 h 2262565"/>
              <a:gd name="connsiteX249" fmla="*/ 3599607 w 7742636"/>
              <a:gd name="connsiteY249" fmla="*/ 987304 h 2262565"/>
              <a:gd name="connsiteX250" fmla="*/ 3820641 w 7742636"/>
              <a:gd name="connsiteY250" fmla="*/ 1068553 h 2262565"/>
              <a:gd name="connsiteX251" fmla="*/ 3961933 w 7742636"/>
              <a:gd name="connsiteY251" fmla="*/ 1219285 h 2262565"/>
              <a:gd name="connsiteX252" fmla="*/ 4144373 w 7742636"/>
              <a:gd name="connsiteY252" fmla="*/ 1386958 h 2262565"/>
              <a:gd name="connsiteX253" fmla="*/ 4442448 w 7742636"/>
              <a:gd name="connsiteY253" fmla="*/ 1367820 h 2262565"/>
              <a:gd name="connsiteX254" fmla="*/ 4665408 w 7742636"/>
              <a:gd name="connsiteY254" fmla="*/ 1329523 h 2262565"/>
              <a:gd name="connsiteX255" fmla="*/ 5154893 w 7742636"/>
              <a:gd name="connsiteY255" fmla="*/ 1630973 h 2262565"/>
              <a:gd name="connsiteX256" fmla="*/ 5200372 w 7742636"/>
              <a:gd name="connsiteY256" fmla="*/ 1795333 h 2262565"/>
              <a:gd name="connsiteX257" fmla="*/ 5233830 w 7742636"/>
              <a:gd name="connsiteY257" fmla="*/ 1927141 h 2262565"/>
              <a:gd name="connsiteX258" fmla="*/ 5473067 w 7742636"/>
              <a:gd name="connsiteY258" fmla="*/ 2237752 h 2262565"/>
              <a:gd name="connsiteX259" fmla="*/ 5514286 w 7742636"/>
              <a:gd name="connsiteY259" fmla="*/ 2262565 h 2262565"/>
              <a:gd name="connsiteX260" fmla="*/ 5431748 w 7742636"/>
              <a:gd name="connsiteY260" fmla="*/ 2262565 h 2262565"/>
              <a:gd name="connsiteX261" fmla="*/ 5340078 w 7742636"/>
              <a:gd name="connsiteY261" fmla="*/ 2183495 h 2262565"/>
              <a:gd name="connsiteX262" fmla="*/ 5193483 w 7742636"/>
              <a:gd name="connsiteY262" fmla="*/ 1943494 h 2262565"/>
              <a:gd name="connsiteX263" fmla="*/ 5158322 w 7742636"/>
              <a:gd name="connsiteY263" fmla="*/ 1806245 h 2262565"/>
              <a:gd name="connsiteX264" fmla="*/ 5115483 w 7742636"/>
              <a:gd name="connsiteY264" fmla="*/ 1650237 h 2262565"/>
              <a:gd name="connsiteX265" fmla="*/ 5105030 w 7742636"/>
              <a:gd name="connsiteY265" fmla="*/ 1628857 h 2262565"/>
              <a:gd name="connsiteX266" fmla="*/ 4667584 w 7742636"/>
              <a:gd name="connsiteY266" fmla="*/ 1377518 h 2262565"/>
              <a:gd name="connsiteX267" fmla="*/ 4454915 w 7742636"/>
              <a:gd name="connsiteY267" fmla="*/ 1415108 h 2262565"/>
              <a:gd name="connsiteX268" fmla="*/ 4124843 w 7742636"/>
              <a:gd name="connsiteY268" fmla="*/ 1432080 h 2262565"/>
              <a:gd name="connsiteX269" fmla="*/ 3922986 w 7742636"/>
              <a:gd name="connsiteY269" fmla="*/ 1249382 h 2262565"/>
              <a:gd name="connsiteX270" fmla="*/ 3791455 w 7742636"/>
              <a:gd name="connsiteY270" fmla="*/ 1107785 h 2262565"/>
              <a:gd name="connsiteX271" fmla="*/ 3591986 w 7742636"/>
              <a:gd name="connsiteY271" fmla="*/ 1034932 h 2262565"/>
              <a:gd name="connsiteX272" fmla="*/ 3242580 w 7742636"/>
              <a:gd name="connsiteY272" fmla="*/ 1105244 h 2262565"/>
              <a:gd name="connsiteX273" fmla="*/ 2767368 w 7742636"/>
              <a:gd name="connsiteY273" fmla="*/ 1159505 h 2262565"/>
              <a:gd name="connsiteX274" fmla="*/ 1939446 w 7742636"/>
              <a:gd name="connsiteY274" fmla="*/ 1344711 h 2262565"/>
              <a:gd name="connsiteX275" fmla="*/ 1769405 w 7742636"/>
              <a:gd name="connsiteY275" fmla="*/ 1661547 h 2262565"/>
              <a:gd name="connsiteX276" fmla="*/ 1668091 w 7742636"/>
              <a:gd name="connsiteY276" fmla="*/ 1867812 h 2262565"/>
              <a:gd name="connsiteX277" fmla="*/ 1473692 w 7742636"/>
              <a:gd name="connsiteY277" fmla="*/ 2154475 h 2262565"/>
              <a:gd name="connsiteX278" fmla="*/ 1379116 w 7742636"/>
              <a:gd name="connsiteY278" fmla="*/ 2262565 h 2262565"/>
              <a:gd name="connsiteX279" fmla="*/ 1319407 w 7742636"/>
              <a:gd name="connsiteY279" fmla="*/ 2262565 h 2262565"/>
              <a:gd name="connsiteX280" fmla="*/ 1327659 w 7742636"/>
              <a:gd name="connsiteY280" fmla="*/ 2254290 h 2262565"/>
              <a:gd name="connsiteX281" fmla="*/ 1630899 w 7742636"/>
              <a:gd name="connsiteY281" fmla="*/ 1845126 h 2262565"/>
              <a:gd name="connsiteX282" fmla="*/ 1730633 w 7742636"/>
              <a:gd name="connsiteY282" fmla="*/ 1641547 h 2262565"/>
              <a:gd name="connsiteX283" fmla="*/ 1902301 w 7742636"/>
              <a:gd name="connsiteY283" fmla="*/ 1317158 h 2262565"/>
              <a:gd name="connsiteX284" fmla="*/ 2782812 w 7742636"/>
              <a:gd name="connsiteY284" fmla="*/ 1113951 h 2262565"/>
              <a:gd name="connsiteX285" fmla="*/ 3229480 w 7742636"/>
              <a:gd name="connsiteY285" fmla="*/ 1059653 h 2262565"/>
              <a:gd name="connsiteX286" fmla="*/ 3599607 w 7742636"/>
              <a:gd name="connsiteY286" fmla="*/ 987304 h 2262565"/>
              <a:gd name="connsiteX287" fmla="*/ 3610460 w 7742636"/>
              <a:gd name="connsiteY287" fmla="*/ 849842 h 2262565"/>
              <a:gd name="connsiteX288" fmla="*/ 3840912 w 7742636"/>
              <a:gd name="connsiteY288" fmla="*/ 934996 h 2262565"/>
              <a:gd name="connsiteX289" fmla="*/ 3988733 w 7742636"/>
              <a:gd name="connsiteY289" fmla="*/ 1093143 h 2262565"/>
              <a:gd name="connsiteX290" fmla="*/ 4179621 w 7742636"/>
              <a:gd name="connsiteY290" fmla="*/ 1269190 h 2262565"/>
              <a:gd name="connsiteX291" fmla="*/ 4492067 w 7742636"/>
              <a:gd name="connsiteY291" fmla="*/ 1249781 h 2262565"/>
              <a:gd name="connsiteX292" fmla="*/ 4727490 w 7742636"/>
              <a:gd name="connsiteY292" fmla="*/ 1208303 h 2262565"/>
              <a:gd name="connsiteX293" fmla="*/ 5238155 w 7742636"/>
              <a:gd name="connsiteY293" fmla="*/ 1524409 h 2262565"/>
              <a:gd name="connsiteX294" fmla="*/ 5284363 w 7742636"/>
              <a:gd name="connsiteY294" fmla="*/ 1694212 h 2262565"/>
              <a:gd name="connsiteX295" fmla="*/ 5319463 w 7742636"/>
              <a:gd name="connsiteY295" fmla="*/ 1832376 h 2262565"/>
              <a:gd name="connsiteX296" fmla="*/ 5688338 w 7742636"/>
              <a:gd name="connsiteY296" fmla="*/ 2229690 h 2262565"/>
              <a:gd name="connsiteX297" fmla="*/ 5761592 w 7742636"/>
              <a:gd name="connsiteY297" fmla="*/ 2262565 h 2262565"/>
              <a:gd name="connsiteX298" fmla="*/ 5652190 w 7742636"/>
              <a:gd name="connsiteY298" fmla="*/ 2262565 h 2262565"/>
              <a:gd name="connsiteX299" fmla="*/ 5537408 w 7742636"/>
              <a:gd name="connsiteY299" fmla="*/ 2192374 h 2262565"/>
              <a:gd name="connsiteX300" fmla="*/ 5276966 w 7742636"/>
              <a:gd name="connsiteY300" fmla="*/ 1848306 h 2262565"/>
              <a:gd name="connsiteX301" fmla="*/ 5240585 w 7742636"/>
              <a:gd name="connsiteY301" fmla="*/ 1704529 h 2262565"/>
              <a:gd name="connsiteX302" fmla="*/ 5195459 w 7742636"/>
              <a:gd name="connsiteY302" fmla="*/ 1540918 h 2262565"/>
              <a:gd name="connsiteX303" fmla="*/ 5184081 w 7742636"/>
              <a:gd name="connsiteY303" fmla="*/ 1517626 h 2262565"/>
              <a:gd name="connsiteX304" fmla="*/ 4726218 w 7742636"/>
              <a:gd name="connsiteY304" fmla="*/ 1254165 h 2262565"/>
              <a:gd name="connsiteX305" fmla="*/ 4503791 w 7742636"/>
              <a:gd name="connsiteY305" fmla="*/ 1293583 h 2262565"/>
              <a:gd name="connsiteX306" fmla="*/ 4162092 w 7742636"/>
              <a:gd name="connsiteY306" fmla="*/ 1311456 h 2262565"/>
              <a:gd name="connsiteX307" fmla="*/ 3951371 w 7742636"/>
              <a:gd name="connsiteY307" fmla="*/ 1120550 h 2262565"/>
              <a:gd name="connsiteX308" fmla="*/ 3813353 w 7742636"/>
              <a:gd name="connsiteY308" fmla="*/ 971575 h 2262565"/>
              <a:gd name="connsiteX309" fmla="*/ 3603805 w 7742636"/>
              <a:gd name="connsiteY309" fmla="*/ 894931 h 2262565"/>
              <a:gd name="connsiteX310" fmla="*/ 3237888 w 7742636"/>
              <a:gd name="connsiteY310" fmla="*/ 968050 h 2262565"/>
              <a:gd name="connsiteX311" fmla="*/ 2741486 w 7742636"/>
              <a:gd name="connsiteY311" fmla="*/ 1024466 h 2262565"/>
              <a:gd name="connsiteX312" fmla="*/ 1873935 w 7742636"/>
              <a:gd name="connsiteY312" fmla="*/ 1217558 h 2262565"/>
              <a:gd name="connsiteX313" fmla="*/ 1697309 w 7742636"/>
              <a:gd name="connsiteY313" fmla="*/ 1548650 h 2262565"/>
              <a:gd name="connsiteX314" fmla="*/ 1591835 w 7742636"/>
              <a:gd name="connsiteY314" fmla="*/ 1764199 h 2262565"/>
              <a:gd name="connsiteX315" fmla="*/ 1269433 w 7742636"/>
              <a:gd name="connsiteY315" fmla="*/ 2199708 h 2262565"/>
              <a:gd name="connsiteX316" fmla="*/ 1206788 w 7742636"/>
              <a:gd name="connsiteY316" fmla="*/ 2262565 h 2262565"/>
              <a:gd name="connsiteX317" fmla="*/ 1139597 w 7742636"/>
              <a:gd name="connsiteY317" fmla="*/ 2262565 h 2262565"/>
              <a:gd name="connsiteX318" fmla="*/ 1232975 w 7742636"/>
              <a:gd name="connsiteY318" fmla="*/ 2168962 h 2262565"/>
              <a:gd name="connsiteX319" fmla="*/ 1550777 w 7742636"/>
              <a:gd name="connsiteY319" fmla="*/ 1740482 h 2262565"/>
              <a:gd name="connsiteX320" fmla="*/ 1655248 w 7742636"/>
              <a:gd name="connsiteY320" fmla="*/ 1527842 h 2262565"/>
              <a:gd name="connsiteX321" fmla="*/ 1835407 w 7742636"/>
              <a:gd name="connsiteY321" fmla="*/ 1190166 h 2262565"/>
              <a:gd name="connsiteX322" fmla="*/ 2755954 w 7742636"/>
              <a:gd name="connsiteY322" fmla="*/ 980859 h 2262565"/>
              <a:gd name="connsiteX323" fmla="*/ 3224025 w 7742636"/>
              <a:gd name="connsiteY323" fmla="*/ 924825 h 2262565"/>
              <a:gd name="connsiteX324" fmla="*/ 3610460 w 7742636"/>
              <a:gd name="connsiteY324" fmla="*/ 849842 h 2262565"/>
              <a:gd name="connsiteX325" fmla="*/ 3617923 w 7742636"/>
              <a:gd name="connsiteY325" fmla="*/ 708259 h 2262565"/>
              <a:gd name="connsiteX326" fmla="*/ 3858011 w 7742636"/>
              <a:gd name="connsiteY326" fmla="*/ 797249 h 2262565"/>
              <a:gd name="connsiteX327" fmla="*/ 4012189 w 7742636"/>
              <a:gd name="connsiteY327" fmla="*/ 962435 h 2262565"/>
              <a:gd name="connsiteX328" fmla="*/ 4211690 w 7742636"/>
              <a:gd name="connsiteY328" fmla="*/ 1147239 h 2262565"/>
              <a:gd name="connsiteX329" fmla="*/ 4539838 w 7742636"/>
              <a:gd name="connsiteY329" fmla="*/ 1126360 h 2262565"/>
              <a:gd name="connsiteX330" fmla="*/ 4787335 w 7742636"/>
              <a:gd name="connsiteY330" fmla="*/ 1082852 h 2262565"/>
              <a:gd name="connsiteX331" fmla="*/ 5319572 w 7742636"/>
              <a:gd name="connsiteY331" fmla="*/ 1412460 h 2262565"/>
              <a:gd name="connsiteX332" fmla="*/ 5368751 w 7742636"/>
              <a:gd name="connsiteY332" fmla="*/ 1592320 h 2262565"/>
              <a:gd name="connsiteX333" fmla="*/ 5404972 w 7742636"/>
              <a:gd name="connsiteY333" fmla="*/ 1736716 h 2262565"/>
              <a:gd name="connsiteX334" fmla="*/ 5926936 w 7742636"/>
              <a:gd name="connsiteY334" fmla="*/ 2215097 h 2262565"/>
              <a:gd name="connsiteX335" fmla="*/ 6062324 w 7742636"/>
              <a:gd name="connsiteY335" fmla="*/ 2262565 h 2262565"/>
              <a:gd name="connsiteX336" fmla="*/ 5939396 w 7742636"/>
              <a:gd name="connsiteY336" fmla="*/ 2262565 h 2262565"/>
              <a:gd name="connsiteX337" fmla="*/ 5900546 w 7742636"/>
              <a:gd name="connsiteY337" fmla="*/ 2248886 h 2262565"/>
              <a:gd name="connsiteX338" fmla="*/ 5358289 w 7742636"/>
              <a:gd name="connsiteY338" fmla="*/ 1747023 h 2262565"/>
              <a:gd name="connsiteX339" fmla="*/ 5320605 w 7742636"/>
              <a:gd name="connsiteY339" fmla="*/ 1596642 h 2262565"/>
              <a:gd name="connsiteX340" fmla="*/ 5274769 w 7742636"/>
              <a:gd name="connsiteY340" fmla="*/ 1426637 h 2262565"/>
              <a:gd name="connsiteX341" fmla="*/ 5262649 w 7742636"/>
              <a:gd name="connsiteY341" fmla="*/ 1401804 h 2262565"/>
              <a:gd name="connsiteX342" fmla="*/ 4784155 w 7742636"/>
              <a:gd name="connsiteY342" fmla="*/ 1125803 h 2262565"/>
              <a:gd name="connsiteX343" fmla="*/ 4551420 w 7742636"/>
              <a:gd name="connsiteY343" fmla="*/ 1166879 h 2262565"/>
              <a:gd name="connsiteX344" fmla="*/ 4195146 w 7742636"/>
              <a:gd name="connsiteY344" fmla="*/ 1185606 h 2262565"/>
              <a:gd name="connsiteX345" fmla="*/ 3975807 w 7742636"/>
              <a:gd name="connsiteY345" fmla="*/ 985946 h 2262565"/>
              <a:gd name="connsiteX346" fmla="*/ 3831849 w 7742636"/>
              <a:gd name="connsiteY346" fmla="*/ 829766 h 2262565"/>
              <a:gd name="connsiteX347" fmla="*/ 3612158 w 7742636"/>
              <a:gd name="connsiteY347" fmla="*/ 749558 h 2262565"/>
              <a:gd name="connsiteX348" fmla="*/ 3230384 w 7742636"/>
              <a:gd name="connsiteY348" fmla="*/ 825472 h 2262565"/>
              <a:gd name="connsiteX349" fmla="*/ 2713573 w 7742636"/>
              <a:gd name="connsiteY349" fmla="*/ 885619 h 2262565"/>
              <a:gd name="connsiteX350" fmla="*/ 1807479 w 7742636"/>
              <a:gd name="connsiteY350" fmla="*/ 1087889 h 2262565"/>
              <a:gd name="connsiteX351" fmla="*/ 1623724 w 7742636"/>
              <a:gd name="connsiteY351" fmla="*/ 1433062 h 2262565"/>
              <a:gd name="connsiteX352" fmla="*/ 1513325 w 7742636"/>
              <a:gd name="connsiteY352" fmla="*/ 1658240 h 2262565"/>
              <a:gd name="connsiteX353" fmla="*/ 1043074 w 7742636"/>
              <a:gd name="connsiteY353" fmla="*/ 2246913 h 2262565"/>
              <a:gd name="connsiteX354" fmla="*/ 1025109 w 7742636"/>
              <a:gd name="connsiteY354" fmla="*/ 2262565 h 2262565"/>
              <a:gd name="connsiteX355" fmla="*/ 954058 w 7742636"/>
              <a:gd name="connsiteY355" fmla="*/ 2262565 h 2262565"/>
              <a:gd name="connsiteX356" fmla="*/ 1006790 w 7742636"/>
              <a:gd name="connsiteY356" fmla="*/ 2216676 h 2262565"/>
              <a:gd name="connsiteX357" fmla="*/ 1469903 w 7742636"/>
              <a:gd name="connsiteY357" fmla="*/ 1637650 h 2262565"/>
              <a:gd name="connsiteX358" fmla="*/ 1578727 w 7742636"/>
              <a:gd name="connsiteY358" fmla="*/ 1415149 h 2262565"/>
              <a:gd name="connsiteX359" fmla="*/ 1766432 w 7742636"/>
              <a:gd name="connsiteY359" fmla="*/ 1063228 h 2262565"/>
              <a:gd name="connsiteX360" fmla="*/ 2725691 w 7742636"/>
              <a:gd name="connsiteY360" fmla="*/ 844118 h 2262565"/>
              <a:gd name="connsiteX361" fmla="*/ 3214914 w 7742636"/>
              <a:gd name="connsiteY361" fmla="*/ 785889 h 2262565"/>
              <a:gd name="connsiteX362" fmla="*/ 3617923 w 7742636"/>
              <a:gd name="connsiteY362" fmla="*/ 708259 h 2262565"/>
              <a:gd name="connsiteX363" fmla="*/ 3630815 w 7742636"/>
              <a:gd name="connsiteY363" fmla="*/ 568379 h 2262565"/>
              <a:gd name="connsiteX364" fmla="*/ 3880668 w 7742636"/>
              <a:gd name="connsiteY364" fmla="*/ 661163 h 2262565"/>
              <a:gd name="connsiteX365" fmla="*/ 4040742 w 7742636"/>
              <a:gd name="connsiteY365" fmla="*/ 833517 h 2262565"/>
              <a:gd name="connsiteX366" fmla="*/ 4249283 w 7742636"/>
              <a:gd name="connsiteY366" fmla="*/ 1026907 h 2262565"/>
              <a:gd name="connsiteX367" fmla="*/ 4589477 w 7742636"/>
              <a:gd name="connsiteY367" fmla="*/ 1004957 h 2262565"/>
              <a:gd name="connsiteX368" fmla="*/ 4845145 w 7742636"/>
              <a:gd name="connsiteY368" fmla="*/ 960366 h 2262565"/>
              <a:gd name="connsiteX369" fmla="*/ 5399512 w 7742636"/>
              <a:gd name="connsiteY369" fmla="*/ 1303638 h 2262565"/>
              <a:gd name="connsiteX370" fmla="*/ 5451331 w 7742636"/>
              <a:gd name="connsiteY370" fmla="*/ 1491851 h 2262565"/>
              <a:gd name="connsiteX371" fmla="*/ 5489031 w 7742636"/>
              <a:gd name="connsiteY371" fmla="*/ 1643228 h 2262565"/>
              <a:gd name="connsiteX372" fmla="*/ 6188738 w 7742636"/>
              <a:gd name="connsiteY372" fmla="*/ 2195952 h 2262565"/>
              <a:gd name="connsiteX373" fmla="*/ 6428180 w 7742636"/>
              <a:gd name="connsiteY373" fmla="*/ 2262565 h 2262565"/>
              <a:gd name="connsiteX374" fmla="*/ 6257835 w 7742636"/>
              <a:gd name="connsiteY374" fmla="*/ 2262565 h 2262565"/>
              <a:gd name="connsiteX375" fmla="*/ 6170497 w 7742636"/>
              <a:gd name="connsiteY375" fmla="*/ 2236961 h 2262565"/>
              <a:gd name="connsiteX376" fmla="*/ 5447509 w 7742636"/>
              <a:gd name="connsiteY376" fmla="*/ 1657210 h 2262565"/>
              <a:gd name="connsiteX377" fmla="*/ 5407967 w 7742636"/>
              <a:gd name="connsiteY377" fmla="*/ 1500058 h 2262565"/>
              <a:gd name="connsiteX378" fmla="*/ 5359732 w 7742636"/>
              <a:gd name="connsiteY378" fmla="*/ 1321158 h 2262565"/>
              <a:gd name="connsiteX379" fmla="*/ 5346826 w 7742636"/>
              <a:gd name="connsiteY379" fmla="*/ 1294745 h 2262565"/>
              <a:gd name="connsiteX380" fmla="*/ 4843858 w 7742636"/>
              <a:gd name="connsiteY380" fmla="*/ 1005232 h 2262565"/>
              <a:gd name="connsiteX381" fmla="*/ 4601401 w 7742636"/>
              <a:gd name="connsiteY381" fmla="*/ 1048180 h 2262565"/>
              <a:gd name="connsiteX382" fmla="*/ 4230793 w 7742636"/>
              <a:gd name="connsiteY382" fmla="*/ 1067218 h 2262565"/>
              <a:gd name="connsiteX383" fmla="*/ 4002797 w 7742636"/>
              <a:gd name="connsiteY383" fmla="*/ 858762 h 2262565"/>
              <a:gd name="connsiteX384" fmla="*/ 3852106 w 7742636"/>
              <a:gd name="connsiteY384" fmla="*/ 695751 h 2262565"/>
              <a:gd name="connsiteX385" fmla="*/ 3623694 w 7742636"/>
              <a:gd name="connsiteY385" fmla="*/ 611259 h 2262565"/>
              <a:gd name="connsiteX386" fmla="*/ 3224884 w 7742636"/>
              <a:gd name="connsiteY386" fmla="*/ 690142 h 2262565"/>
              <a:gd name="connsiteX387" fmla="*/ 2685962 w 7742636"/>
              <a:gd name="connsiteY387" fmla="*/ 750530 h 2262565"/>
              <a:gd name="connsiteX388" fmla="*/ 1739411 w 7742636"/>
              <a:gd name="connsiteY388" fmla="*/ 959067 h 2262565"/>
              <a:gd name="connsiteX389" fmla="*/ 1547733 w 7742636"/>
              <a:gd name="connsiteY389" fmla="*/ 1318694 h 2262565"/>
              <a:gd name="connsiteX390" fmla="*/ 1433131 w 7742636"/>
              <a:gd name="connsiteY390" fmla="*/ 1553119 h 2262565"/>
              <a:gd name="connsiteX391" fmla="*/ 943024 w 7742636"/>
              <a:gd name="connsiteY391" fmla="*/ 2166433 h 2262565"/>
              <a:gd name="connsiteX392" fmla="*/ 832510 w 7742636"/>
              <a:gd name="connsiteY392" fmla="*/ 2262565 h 2262565"/>
              <a:gd name="connsiteX393" fmla="*/ 768318 w 7742636"/>
              <a:gd name="connsiteY393" fmla="*/ 2262565 h 2262565"/>
              <a:gd name="connsiteX394" fmla="*/ 907932 w 7742636"/>
              <a:gd name="connsiteY394" fmla="*/ 2141204 h 2262565"/>
              <a:gd name="connsiteX395" fmla="*/ 1392396 w 7742636"/>
              <a:gd name="connsiteY395" fmla="*/ 1536947 h 2262565"/>
              <a:gd name="connsiteX396" fmla="*/ 1505804 w 7742636"/>
              <a:gd name="connsiteY396" fmla="*/ 1305068 h 2262565"/>
              <a:gd name="connsiteX397" fmla="*/ 1701431 w 7742636"/>
              <a:gd name="connsiteY397" fmla="*/ 938694 h 2262565"/>
              <a:gd name="connsiteX398" fmla="*/ 2701899 w 7742636"/>
              <a:gd name="connsiteY398" fmla="*/ 710958 h 2262565"/>
              <a:gd name="connsiteX399" fmla="*/ 3212491 w 7742636"/>
              <a:gd name="connsiteY399" fmla="*/ 650947 h 2262565"/>
              <a:gd name="connsiteX400" fmla="*/ 3630815 w 7742636"/>
              <a:gd name="connsiteY400" fmla="*/ 568379 h 2262565"/>
              <a:gd name="connsiteX401" fmla="*/ 3554689 w 7742636"/>
              <a:gd name="connsiteY401" fmla="*/ 425686 h 2262565"/>
              <a:gd name="connsiteX402" fmla="*/ 3901054 w 7742636"/>
              <a:gd name="connsiteY402" fmla="*/ 522748 h 2262565"/>
              <a:gd name="connsiteX403" fmla="*/ 4067288 w 7742636"/>
              <a:gd name="connsiteY403" fmla="*/ 702722 h 2262565"/>
              <a:gd name="connsiteX404" fmla="*/ 4284268 w 7742636"/>
              <a:gd name="connsiteY404" fmla="*/ 904493 h 2262565"/>
              <a:gd name="connsiteX405" fmla="*/ 4639783 w 7742636"/>
              <a:gd name="connsiteY405" fmla="*/ 883227 h 2262565"/>
              <a:gd name="connsiteX406" fmla="*/ 4906930 w 7742636"/>
              <a:gd name="connsiteY406" fmla="*/ 836398 h 2262565"/>
              <a:gd name="connsiteX407" fmla="*/ 5482251 w 7742636"/>
              <a:gd name="connsiteY407" fmla="*/ 1195866 h 2262565"/>
              <a:gd name="connsiteX408" fmla="*/ 5534956 w 7742636"/>
              <a:gd name="connsiteY408" fmla="*/ 1390849 h 2262565"/>
              <a:gd name="connsiteX409" fmla="*/ 5574335 w 7742636"/>
              <a:gd name="connsiteY409" fmla="*/ 1548623 h 2262565"/>
              <a:gd name="connsiteX410" fmla="*/ 6637672 w 7742636"/>
              <a:gd name="connsiteY410" fmla="*/ 2218419 h 2262565"/>
              <a:gd name="connsiteX411" fmla="*/ 6804368 w 7742636"/>
              <a:gd name="connsiteY411" fmla="*/ 2262565 h 2262565"/>
              <a:gd name="connsiteX412" fmla="*/ 6628339 w 7742636"/>
              <a:gd name="connsiteY412" fmla="*/ 2262565 h 2262565"/>
              <a:gd name="connsiteX413" fmla="*/ 6624381 w 7742636"/>
              <a:gd name="connsiteY413" fmla="*/ 2261469 h 2262565"/>
              <a:gd name="connsiteX414" fmla="*/ 5529179 w 7742636"/>
              <a:gd name="connsiteY414" fmla="*/ 1562050 h 2262565"/>
              <a:gd name="connsiteX415" fmla="*/ 5488101 w 7742636"/>
              <a:gd name="connsiteY415" fmla="*/ 1398831 h 2262565"/>
              <a:gd name="connsiteX416" fmla="*/ 5437817 w 7742636"/>
              <a:gd name="connsiteY416" fmla="*/ 1211788 h 2262565"/>
              <a:gd name="connsiteX417" fmla="*/ 5424164 w 7742636"/>
              <a:gd name="connsiteY417" fmla="*/ 1183837 h 2262565"/>
              <a:gd name="connsiteX418" fmla="*/ 4904077 w 7742636"/>
              <a:gd name="connsiteY418" fmla="*/ 883002 h 2262565"/>
              <a:gd name="connsiteX419" fmla="*/ 4654057 w 7742636"/>
              <a:gd name="connsiteY419" fmla="*/ 926290 h 2262565"/>
              <a:gd name="connsiteX420" fmla="*/ 4269250 w 7742636"/>
              <a:gd name="connsiteY420" fmla="*/ 945980 h 2262565"/>
              <a:gd name="connsiteX421" fmla="*/ 4032259 w 7742636"/>
              <a:gd name="connsiteY421" fmla="*/ 728978 h 2262565"/>
              <a:gd name="connsiteX422" fmla="*/ 3875632 w 7742636"/>
              <a:gd name="connsiteY422" fmla="*/ 558756 h 2262565"/>
              <a:gd name="connsiteX423" fmla="*/ 3636917 w 7742636"/>
              <a:gd name="connsiteY423" fmla="*/ 470785 h 2262565"/>
              <a:gd name="connsiteX424" fmla="*/ 3222208 w 7742636"/>
              <a:gd name="connsiteY424" fmla="*/ 552956 h 2262565"/>
              <a:gd name="connsiteX425" fmla="*/ 2661881 w 7742636"/>
              <a:gd name="connsiteY425" fmla="*/ 615083 h 2262565"/>
              <a:gd name="connsiteX426" fmla="*/ 1676671 w 7742636"/>
              <a:gd name="connsiteY426" fmla="*/ 831508 h 2262565"/>
              <a:gd name="connsiteX427" fmla="*/ 1477444 w 7742636"/>
              <a:gd name="connsiteY427" fmla="*/ 1205385 h 2262565"/>
              <a:gd name="connsiteX428" fmla="*/ 1357897 w 7742636"/>
              <a:gd name="connsiteY428" fmla="*/ 1449459 h 2262565"/>
              <a:gd name="connsiteX429" fmla="*/ 847867 w 7742636"/>
              <a:gd name="connsiteY429" fmla="*/ 2087284 h 2262565"/>
              <a:gd name="connsiteX430" fmla="*/ 646299 w 7742636"/>
              <a:gd name="connsiteY430" fmla="*/ 2262565 h 2262565"/>
              <a:gd name="connsiteX431" fmla="*/ 575184 w 7742636"/>
              <a:gd name="connsiteY431" fmla="*/ 2262565 h 2262565"/>
              <a:gd name="connsiteX432" fmla="*/ 813353 w 7742636"/>
              <a:gd name="connsiteY432" fmla="*/ 2055677 h 2262565"/>
              <a:gd name="connsiteX433" fmla="*/ 1316620 w 7742636"/>
              <a:gd name="connsiteY433" fmla="*/ 1427273 h 2262565"/>
              <a:gd name="connsiteX434" fmla="*/ 1434604 w 7742636"/>
              <a:gd name="connsiteY434" fmla="*/ 1185944 h 2262565"/>
              <a:gd name="connsiteX435" fmla="*/ 1635826 w 7742636"/>
              <a:gd name="connsiteY435" fmla="*/ 806265 h 2262565"/>
              <a:gd name="connsiteX436" fmla="*/ 2673630 w 7742636"/>
              <a:gd name="connsiteY436" fmla="*/ 571834 h 2262565"/>
              <a:gd name="connsiteX437" fmla="*/ 3205407 w 7742636"/>
              <a:gd name="connsiteY437" fmla="*/ 509675 h 2262565"/>
              <a:gd name="connsiteX438" fmla="*/ 3554689 w 7742636"/>
              <a:gd name="connsiteY438" fmla="*/ 425686 h 2262565"/>
              <a:gd name="connsiteX439" fmla="*/ 3563418 w 7742636"/>
              <a:gd name="connsiteY439" fmla="*/ 283592 h 2262565"/>
              <a:gd name="connsiteX440" fmla="*/ 3921912 w 7742636"/>
              <a:gd name="connsiteY440" fmla="*/ 384193 h 2262565"/>
              <a:gd name="connsiteX441" fmla="*/ 4094245 w 7742636"/>
              <a:gd name="connsiteY441" fmla="*/ 570751 h 2262565"/>
              <a:gd name="connsiteX442" fmla="*/ 4319843 w 7742636"/>
              <a:gd name="connsiteY442" fmla="*/ 781276 h 2262565"/>
              <a:gd name="connsiteX443" fmla="*/ 4689730 w 7742636"/>
              <a:gd name="connsiteY443" fmla="*/ 759740 h 2262565"/>
              <a:gd name="connsiteX444" fmla="*/ 4965430 w 7742636"/>
              <a:gd name="connsiteY444" fmla="*/ 711618 h 2262565"/>
              <a:gd name="connsiteX445" fmla="*/ 5563118 w 7742636"/>
              <a:gd name="connsiteY445" fmla="*/ 1084209 h 2262565"/>
              <a:gd name="connsiteX446" fmla="*/ 5617496 w 7742636"/>
              <a:gd name="connsiteY446" fmla="*/ 1287543 h 2262565"/>
              <a:gd name="connsiteX447" fmla="*/ 5658331 w 7742636"/>
              <a:gd name="connsiteY447" fmla="*/ 1451305 h 2262565"/>
              <a:gd name="connsiteX448" fmla="*/ 6763083 w 7742636"/>
              <a:gd name="connsiteY448" fmla="*/ 2148484 h 2262565"/>
              <a:gd name="connsiteX449" fmla="*/ 7130076 w 7742636"/>
              <a:gd name="connsiteY449" fmla="*/ 2251196 h 2262565"/>
              <a:gd name="connsiteX450" fmla="*/ 7161182 w 7742636"/>
              <a:gd name="connsiteY450" fmla="*/ 2262565 h 2262565"/>
              <a:gd name="connsiteX451" fmla="*/ 7002720 w 7742636"/>
              <a:gd name="connsiteY451" fmla="*/ 2262565 h 2262565"/>
              <a:gd name="connsiteX452" fmla="*/ 6939305 w 7742636"/>
              <a:gd name="connsiteY452" fmla="*/ 2243843 h 2262565"/>
              <a:gd name="connsiteX453" fmla="*/ 6753250 w 7742636"/>
              <a:gd name="connsiteY453" fmla="*/ 2194649 h 2262565"/>
              <a:gd name="connsiteX454" fmla="*/ 5615652 w 7742636"/>
              <a:gd name="connsiteY454" fmla="*/ 1468810 h 2262565"/>
              <a:gd name="connsiteX455" fmla="*/ 5572942 w 7742636"/>
              <a:gd name="connsiteY455" fmla="*/ 1297281 h 2262565"/>
              <a:gd name="connsiteX456" fmla="*/ 5520793 w 7742636"/>
              <a:gd name="connsiteY456" fmla="*/ 1102464 h 2262565"/>
              <a:gd name="connsiteX457" fmla="*/ 5506214 w 7742636"/>
              <a:gd name="connsiteY457" fmla="*/ 1072602 h 2262565"/>
              <a:gd name="connsiteX458" fmla="*/ 4966425 w 7742636"/>
              <a:gd name="connsiteY458" fmla="*/ 759192 h 2262565"/>
              <a:gd name="connsiteX459" fmla="*/ 4705497 w 7742636"/>
              <a:gd name="connsiteY459" fmla="*/ 805880 h 2262565"/>
              <a:gd name="connsiteX460" fmla="*/ 4305982 w 7742636"/>
              <a:gd name="connsiteY460" fmla="*/ 826089 h 2262565"/>
              <a:gd name="connsiteX461" fmla="*/ 4060506 w 7742636"/>
              <a:gd name="connsiteY461" fmla="*/ 600665 h 2262565"/>
              <a:gd name="connsiteX462" fmla="*/ 3897979 w 7742636"/>
              <a:gd name="connsiteY462" fmla="*/ 423277 h 2262565"/>
              <a:gd name="connsiteX463" fmla="*/ 3649627 w 7742636"/>
              <a:gd name="connsiteY463" fmla="*/ 330746 h 2262565"/>
              <a:gd name="connsiteX464" fmla="*/ 3217576 w 7742636"/>
              <a:gd name="connsiteY464" fmla="*/ 415706 h 2262565"/>
              <a:gd name="connsiteX465" fmla="*/ 2635919 w 7742636"/>
              <a:gd name="connsiteY465" fmla="*/ 479650 h 2262565"/>
              <a:gd name="connsiteX466" fmla="*/ 1611041 w 7742636"/>
              <a:gd name="connsiteY466" fmla="*/ 703925 h 2262565"/>
              <a:gd name="connsiteX467" fmla="*/ 1404836 w 7742636"/>
              <a:gd name="connsiteY467" fmla="*/ 1093211 h 2262565"/>
              <a:gd name="connsiteX468" fmla="*/ 1280539 w 7742636"/>
              <a:gd name="connsiteY468" fmla="*/ 1346358 h 2262565"/>
              <a:gd name="connsiteX469" fmla="*/ 750472 w 7742636"/>
              <a:gd name="connsiteY469" fmla="*/ 2007608 h 2262565"/>
              <a:gd name="connsiteX470" fmla="*/ 456711 w 7742636"/>
              <a:gd name="connsiteY470" fmla="*/ 2262565 h 2262565"/>
              <a:gd name="connsiteX471" fmla="*/ 386080 w 7742636"/>
              <a:gd name="connsiteY471" fmla="*/ 2262565 h 2262565"/>
              <a:gd name="connsiteX472" fmla="*/ 395653 w 7742636"/>
              <a:gd name="connsiteY472" fmla="*/ 2255063 h 2262565"/>
              <a:gd name="connsiteX473" fmla="*/ 1240237 w 7742636"/>
              <a:gd name="connsiteY473" fmla="*/ 1323237 h 2262565"/>
              <a:gd name="connsiteX474" fmla="*/ 1362203 w 7742636"/>
              <a:gd name="connsiteY474" fmla="*/ 1071240 h 2262565"/>
              <a:gd name="connsiteX475" fmla="*/ 1573124 w 7742636"/>
              <a:gd name="connsiteY475" fmla="*/ 675792 h 2262565"/>
              <a:gd name="connsiteX476" fmla="*/ 2650396 w 7742636"/>
              <a:gd name="connsiteY476" fmla="*/ 434095 h 2262565"/>
              <a:gd name="connsiteX477" fmla="*/ 3203543 w 7742636"/>
              <a:gd name="connsiteY477" fmla="*/ 370156 h 2262565"/>
              <a:gd name="connsiteX478" fmla="*/ 3563418 w 7742636"/>
              <a:gd name="connsiteY478" fmla="*/ 283592 h 2262565"/>
              <a:gd name="connsiteX479" fmla="*/ 3571876 w 7742636"/>
              <a:gd name="connsiteY479" fmla="*/ 143355 h 2262565"/>
              <a:gd name="connsiteX480" fmla="*/ 3944661 w 7742636"/>
              <a:gd name="connsiteY480" fmla="*/ 248487 h 2262565"/>
              <a:gd name="connsiteX481" fmla="*/ 4123131 w 7742636"/>
              <a:gd name="connsiteY481" fmla="*/ 441669 h 2262565"/>
              <a:gd name="connsiteX482" fmla="*/ 4357588 w 7742636"/>
              <a:gd name="connsiteY482" fmla="*/ 660410 h 2262565"/>
              <a:gd name="connsiteX483" fmla="*/ 4741634 w 7742636"/>
              <a:gd name="connsiteY483" fmla="*/ 638183 h 2262565"/>
              <a:gd name="connsiteX484" fmla="*/ 5027443 w 7742636"/>
              <a:gd name="connsiteY484" fmla="*/ 588985 h 2262565"/>
              <a:gd name="connsiteX485" fmla="*/ 5645744 w 7742636"/>
              <a:gd name="connsiteY485" fmla="*/ 973122 h 2262565"/>
              <a:gd name="connsiteX486" fmla="*/ 5700610 w 7742636"/>
              <a:gd name="connsiteY486" fmla="*/ 1184384 h 2262565"/>
              <a:gd name="connsiteX487" fmla="*/ 5742944 w 7742636"/>
              <a:gd name="connsiteY487" fmla="*/ 1356120 h 2262565"/>
              <a:gd name="connsiteX488" fmla="*/ 6890458 w 7742636"/>
              <a:gd name="connsiteY488" fmla="*/ 2079511 h 2262565"/>
              <a:gd name="connsiteX489" fmla="*/ 7449844 w 7742636"/>
              <a:gd name="connsiteY489" fmla="*/ 2253131 h 2262565"/>
              <a:gd name="connsiteX490" fmla="*/ 7469328 w 7742636"/>
              <a:gd name="connsiteY490" fmla="*/ 2262565 h 2262565"/>
              <a:gd name="connsiteX491" fmla="*/ 7342598 w 7742636"/>
              <a:gd name="connsiteY491" fmla="*/ 2262565 h 2262565"/>
              <a:gd name="connsiteX492" fmla="*/ 7257328 w 7742636"/>
              <a:gd name="connsiteY492" fmla="*/ 2231615 h 2262565"/>
              <a:gd name="connsiteX493" fmla="*/ 6878108 w 7742636"/>
              <a:gd name="connsiteY493" fmla="*/ 2125469 h 2262565"/>
              <a:gd name="connsiteX494" fmla="*/ 5698343 w 7742636"/>
              <a:gd name="connsiteY494" fmla="*/ 1369713 h 2262565"/>
              <a:gd name="connsiteX495" fmla="*/ 5654739 w 7742636"/>
              <a:gd name="connsiteY495" fmla="*/ 1193366 h 2262565"/>
              <a:gd name="connsiteX496" fmla="*/ 5600930 w 7742636"/>
              <a:gd name="connsiteY496" fmla="*/ 991199 h 2262565"/>
              <a:gd name="connsiteX497" fmla="*/ 5585571 w 7742636"/>
              <a:gd name="connsiteY497" fmla="*/ 959755 h 2262565"/>
              <a:gd name="connsiteX498" fmla="*/ 5024575 w 7742636"/>
              <a:gd name="connsiteY498" fmla="*/ 634592 h 2262565"/>
              <a:gd name="connsiteX499" fmla="*/ 4753183 w 7742636"/>
              <a:gd name="connsiteY499" fmla="*/ 681609 h 2262565"/>
              <a:gd name="connsiteX500" fmla="*/ 4339468 w 7742636"/>
              <a:gd name="connsiteY500" fmla="*/ 702466 h 2262565"/>
              <a:gd name="connsiteX501" fmla="*/ 4085377 w 7742636"/>
              <a:gd name="connsiteY501" fmla="*/ 468286 h 2262565"/>
              <a:gd name="connsiteX502" fmla="*/ 3917099 w 7742636"/>
              <a:gd name="connsiteY502" fmla="*/ 285070 h 2262565"/>
              <a:gd name="connsiteX503" fmla="*/ 3659319 w 7742636"/>
              <a:gd name="connsiteY503" fmla="*/ 189132 h 2262565"/>
              <a:gd name="connsiteX504" fmla="*/ 3209925 w 7742636"/>
              <a:gd name="connsiteY504" fmla="*/ 278087 h 2262565"/>
              <a:gd name="connsiteX505" fmla="*/ 2607078 w 7742636"/>
              <a:gd name="connsiteY505" fmla="*/ 344188 h 2262565"/>
              <a:gd name="connsiteX506" fmla="*/ 1542693 w 7742636"/>
              <a:gd name="connsiteY506" fmla="*/ 575687 h 2262565"/>
              <a:gd name="connsiteX507" fmla="*/ 1328035 w 7742636"/>
              <a:gd name="connsiteY507" fmla="*/ 978300 h 2262565"/>
              <a:gd name="connsiteX508" fmla="*/ 1199520 w 7742636"/>
              <a:gd name="connsiteY508" fmla="*/ 1241643 h 2262565"/>
              <a:gd name="connsiteX509" fmla="*/ 313243 w 7742636"/>
              <a:gd name="connsiteY509" fmla="*/ 2220151 h 2262565"/>
              <a:gd name="connsiteX510" fmla="*/ 259086 w 7742636"/>
              <a:gd name="connsiteY510" fmla="*/ 2262565 h 2262565"/>
              <a:gd name="connsiteX511" fmla="*/ 184671 w 7742636"/>
              <a:gd name="connsiteY511" fmla="*/ 2262565 h 2262565"/>
              <a:gd name="connsiteX512" fmla="*/ 283393 w 7742636"/>
              <a:gd name="connsiteY512" fmla="*/ 2185288 h 2262565"/>
              <a:gd name="connsiteX513" fmla="*/ 1160405 w 7742636"/>
              <a:gd name="connsiteY513" fmla="*/ 1218938 h 2262565"/>
              <a:gd name="connsiteX514" fmla="*/ 1287504 w 7742636"/>
              <a:gd name="connsiteY514" fmla="*/ 958665 h 2262565"/>
              <a:gd name="connsiteX515" fmla="*/ 1505761 w 7742636"/>
              <a:gd name="connsiteY515" fmla="*/ 548548 h 2262565"/>
              <a:gd name="connsiteX516" fmla="*/ 2622701 w 7742636"/>
              <a:gd name="connsiteY516" fmla="*/ 299006 h 2262565"/>
              <a:gd name="connsiteX517" fmla="*/ 3197038 w 7742636"/>
              <a:gd name="connsiteY517" fmla="*/ 232913 h 2262565"/>
              <a:gd name="connsiteX518" fmla="*/ 3571876 w 7742636"/>
              <a:gd name="connsiteY518" fmla="*/ 143355 h 2262565"/>
              <a:gd name="connsiteX519" fmla="*/ 3578895 w 7742636"/>
              <a:gd name="connsiteY519" fmla="*/ 1571 h 2262565"/>
              <a:gd name="connsiteX520" fmla="*/ 3964769 w 7742636"/>
              <a:gd name="connsiteY520" fmla="*/ 110727 h 2262565"/>
              <a:gd name="connsiteX521" fmla="*/ 4149567 w 7742636"/>
              <a:gd name="connsiteY521" fmla="*/ 311909 h 2262565"/>
              <a:gd name="connsiteX522" fmla="*/ 4392823 w 7742636"/>
              <a:gd name="connsiteY522" fmla="*/ 539775 h 2262565"/>
              <a:gd name="connsiteX523" fmla="*/ 4791441 w 7742636"/>
              <a:gd name="connsiteY523" fmla="*/ 516698 h 2262565"/>
              <a:gd name="connsiteX524" fmla="*/ 5086970 w 7742636"/>
              <a:gd name="connsiteY524" fmla="*/ 465629 h 2262565"/>
              <a:gd name="connsiteX525" fmla="*/ 5726464 w 7742636"/>
              <a:gd name="connsiteY525" fmla="*/ 865420 h 2262565"/>
              <a:gd name="connsiteX526" fmla="*/ 5784565 w 7742636"/>
              <a:gd name="connsiteY526" fmla="*/ 1083296 h 2262565"/>
              <a:gd name="connsiteX527" fmla="*/ 5827972 w 7742636"/>
              <a:gd name="connsiteY527" fmla="*/ 1260224 h 2262565"/>
              <a:gd name="connsiteX528" fmla="*/ 7017268 w 7742636"/>
              <a:gd name="connsiteY528" fmla="*/ 2012742 h 2262565"/>
              <a:gd name="connsiteX529" fmla="*/ 7595993 w 7742636"/>
              <a:gd name="connsiteY529" fmla="*/ 2191520 h 2262565"/>
              <a:gd name="connsiteX530" fmla="*/ 7742636 w 7742636"/>
              <a:gd name="connsiteY530" fmla="*/ 2262565 h 2262565"/>
              <a:gd name="connsiteX531" fmla="*/ 7641251 w 7742636"/>
              <a:gd name="connsiteY531" fmla="*/ 2262565 h 2262565"/>
              <a:gd name="connsiteX532" fmla="*/ 7577979 w 7742636"/>
              <a:gd name="connsiteY532" fmla="*/ 2232265 h 2262565"/>
              <a:gd name="connsiteX533" fmla="*/ 7002998 w 7742636"/>
              <a:gd name="connsiteY533" fmla="*/ 2056747 h 2262565"/>
              <a:gd name="connsiteX534" fmla="*/ 5782200 w 7742636"/>
              <a:gd name="connsiteY534" fmla="*/ 1274397 h 2262565"/>
              <a:gd name="connsiteX535" fmla="*/ 5736921 w 7742636"/>
              <a:gd name="connsiteY535" fmla="*/ 1091647 h 2262565"/>
              <a:gd name="connsiteX536" fmla="*/ 5682447 w 7742636"/>
              <a:gd name="connsiteY536" fmla="*/ 881176 h 2262565"/>
              <a:gd name="connsiteX537" fmla="*/ 5666307 w 7742636"/>
              <a:gd name="connsiteY537" fmla="*/ 848148 h 2262565"/>
              <a:gd name="connsiteX538" fmla="*/ 5084715 w 7742636"/>
              <a:gd name="connsiteY538" fmla="*/ 510493 h 2262565"/>
              <a:gd name="connsiteX539" fmla="*/ 4802400 w 7742636"/>
              <a:gd name="connsiteY539" fmla="*/ 559911 h 2262565"/>
              <a:gd name="connsiteX540" fmla="*/ 4373937 w 7742636"/>
              <a:gd name="connsiteY540" fmla="*/ 581245 h 2262565"/>
              <a:gd name="connsiteX541" fmla="*/ 4110434 w 7742636"/>
              <a:gd name="connsiteY541" fmla="*/ 338685 h 2262565"/>
              <a:gd name="connsiteX542" fmla="*/ 3935275 w 7742636"/>
              <a:gd name="connsiteY542" fmla="*/ 147297 h 2262565"/>
              <a:gd name="connsiteX543" fmla="*/ 3578793 w 7742636"/>
              <a:gd name="connsiteY543" fmla="*/ 46127 h 2262565"/>
              <a:gd name="connsiteX544" fmla="*/ 3205028 w 7742636"/>
              <a:gd name="connsiteY544" fmla="*/ 136657 h 2262565"/>
              <a:gd name="connsiteX545" fmla="*/ 2580441 w 7742636"/>
              <a:gd name="connsiteY545" fmla="*/ 204741 h 2262565"/>
              <a:gd name="connsiteX546" fmla="*/ 1476978 w 7742636"/>
              <a:gd name="connsiteY546" fmla="*/ 444294 h 2262565"/>
              <a:gd name="connsiteX547" fmla="*/ 1257492 w 7742636"/>
              <a:gd name="connsiteY547" fmla="*/ 862744 h 2262565"/>
              <a:gd name="connsiteX548" fmla="*/ 1124192 w 7742636"/>
              <a:gd name="connsiteY548" fmla="*/ 1135116 h 2262565"/>
              <a:gd name="connsiteX549" fmla="*/ 206505 w 7742636"/>
              <a:gd name="connsiteY549" fmla="*/ 2150058 h 2262565"/>
              <a:gd name="connsiteX550" fmla="*/ 62711 w 7742636"/>
              <a:gd name="connsiteY550" fmla="*/ 2262565 h 2262565"/>
              <a:gd name="connsiteX551" fmla="*/ 0 w 7742636"/>
              <a:gd name="connsiteY551" fmla="*/ 2262565 h 2262565"/>
              <a:gd name="connsiteX552" fmla="*/ 0 w 7742636"/>
              <a:gd name="connsiteY552" fmla="*/ 2249556 h 2262565"/>
              <a:gd name="connsiteX553" fmla="*/ 171417 w 7742636"/>
              <a:gd name="connsiteY553" fmla="*/ 2115807 h 2262565"/>
              <a:gd name="connsiteX554" fmla="*/ 1080194 w 7742636"/>
              <a:gd name="connsiteY554" fmla="*/ 1114300 h 2262565"/>
              <a:gd name="connsiteX555" fmla="*/ 1211905 w 7742636"/>
              <a:gd name="connsiteY555" fmla="*/ 844623 h 2262565"/>
              <a:gd name="connsiteX556" fmla="*/ 1439251 w 7742636"/>
              <a:gd name="connsiteY556" fmla="*/ 419477 h 2262565"/>
              <a:gd name="connsiteX557" fmla="*/ 2596055 w 7742636"/>
              <a:gd name="connsiteY557" fmla="*/ 161511 h 2262565"/>
              <a:gd name="connsiteX558" fmla="*/ 3191345 w 7742636"/>
              <a:gd name="connsiteY558" fmla="*/ 93804 h 2262565"/>
              <a:gd name="connsiteX559" fmla="*/ 3578895 w 7742636"/>
              <a:gd name="connsiteY559" fmla="*/ 1571 h 226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</a:cxnLst>
            <a:rect l="l" t="t" r="r" b="b"/>
            <a:pathLst>
              <a:path w="7742636" h="2262565">
                <a:moveTo>
                  <a:pt x="3498634" y="2257119"/>
                </a:moveTo>
                <a:lnTo>
                  <a:pt x="3528275" y="2262565"/>
                </a:lnTo>
                <a:lnTo>
                  <a:pt x="3424743" y="2262565"/>
                </a:lnTo>
                <a:lnTo>
                  <a:pt x="3442914" y="2259196"/>
                </a:lnTo>
                <a:cubicBezTo>
                  <a:pt x="3461471" y="2256977"/>
                  <a:pt x="3480051" y="2256131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lnTo>
                  <a:pt x="3745325" y="2262565"/>
                </a:lnTo>
                <a:lnTo>
                  <a:pt x="3681030" y="2262565"/>
                </a:lnTo>
                <a:lnTo>
                  <a:pt x="3626243" y="2204234"/>
                </a:ln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2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8" y="2248987"/>
                </a:cubicBezTo>
                <a:cubicBezTo>
                  <a:pt x="2815633" y="2200942"/>
                  <a:pt x="2693234" y="2172459"/>
                  <a:pt x="2579656" y="2252756"/>
                </a:cubicBezTo>
                <a:lnTo>
                  <a:pt x="2568544" y="2262565"/>
                </a:lnTo>
                <a:lnTo>
                  <a:pt x="2499633" y="2262565"/>
                </a:lnTo>
                <a:lnTo>
                  <a:pt x="2560689" y="2211259"/>
                </a:lnTo>
                <a:cubicBezTo>
                  <a:pt x="2695574" y="2121483"/>
                  <a:pt x="2835988" y="2161988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5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2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lnTo>
                  <a:pt x="4463566" y="2262565"/>
                </a:lnTo>
                <a:lnTo>
                  <a:pt x="4361702" y="2262565"/>
                </a:lnTo>
                <a:lnTo>
                  <a:pt x="4332236" y="2250885"/>
                </a:lnTo>
                <a:cubicBezTo>
                  <a:pt x="4303677" y="2243881"/>
                  <a:pt x="4274141" y="2240770"/>
                  <a:pt x="4244446" y="2241759"/>
                </a:cubicBezTo>
                <a:cubicBezTo>
                  <a:pt x="4220187" y="2243050"/>
                  <a:pt x="4196065" y="2245919"/>
                  <a:pt x="4172231" y="2250339"/>
                </a:cubicBezTo>
                <a:lnTo>
                  <a:pt x="4124048" y="2262565"/>
                </a:lnTo>
                <a:lnTo>
                  <a:pt x="3845363" y="2262565"/>
                </a:lnTo>
                <a:lnTo>
                  <a:pt x="3796498" y="2230516"/>
                </a:lnTo>
                <a:cubicBezTo>
                  <a:pt x="3772705" y="2209776"/>
                  <a:pt x="3751748" y="2185807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70" y="2022657"/>
                </a:cubicBezTo>
                <a:cubicBezTo>
                  <a:pt x="3436978" y="2018892"/>
                  <a:pt x="3359836" y="2044948"/>
                  <a:pt x="3279494" y="2072190"/>
                </a:cubicBezTo>
                <a:cubicBezTo>
                  <a:pt x="3173718" y="2107988"/>
                  <a:pt x="3065632" y="2143981"/>
                  <a:pt x="2953830" y="2113005"/>
                </a:cubicBezTo>
                <a:cubicBezTo>
                  <a:pt x="2714974" y="2042604"/>
                  <a:pt x="2561648" y="2012701"/>
                  <a:pt x="2400327" y="2244479"/>
                </a:cubicBezTo>
                <a:lnTo>
                  <a:pt x="2390651" y="2262565"/>
                </a:lnTo>
                <a:lnTo>
                  <a:pt x="2341119" y="2262565"/>
                </a:lnTo>
                <a:lnTo>
                  <a:pt x="2364119" y="2219836"/>
                </a:ln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1" y="2097315"/>
                  <a:pt x="3161402" y="2063976"/>
                  <a:pt x="3265221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3" y="1834366"/>
                </a:moveTo>
                <a:cubicBezTo>
                  <a:pt x="3586781" y="1837722"/>
                  <a:pt x="3641294" y="1854098"/>
                  <a:pt x="3695740" y="1891341"/>
                </a:cubicBezTo>
                <a:cubicBezTo>
                  <a:pt x="3735508" y="1922129"/>
                  <a:pt x="3770630" y="1958391"/>
                  <a:pt x="3800093" y="1999077"/>
                </a:cubicBezTo>
                <a:cubicBezTo>
                  <a:pt x="3832113" y="2048817"/>
                  <a:pt x="3876968" y="2089031"/>
                  <a:pt x="3929962" y="2115514"/>
                </a:cubicBezTo>
                <a:cubicBezTo>
                  <a:pt x="3995271" y="2140360"/>
                  <a:pt x="4066505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52704" y="2144404"/>
                  <a:pt x="4581588" y="2168147"/>
                  <a:pt x="4606489" y="2195502"/>
                </a:cubicBezTo>
                <a:lnTo>
                  <a:pt x="4651641" y="2262565"/>
                </a:lnTo>
                <a:lnTo>
                  <a:pt x="4593281" y="2262565"/>
                </a:lnTo>
                <a:lnTo>
                  <a:pt x="4561799" y="2220722"/>
                </a:lnTo>
                <a:cubicBezTo>
                  <a:pt x="4539627" y="2198417"/>
                  <a:pt x="4514394" y="217913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9" y="2129660"/>
                  <a:pt x="4151577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4" y="1882054"/>
                </a:cubicBezTo>
                <a:cubicBezTo>
                  <a:pt x="3441909" y="1877758"/>
                  <a:pt x="3358850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lnTo>
                  <a:pt x="2254872" y="2262565"/>
                </a:lnTo>
                <a:lnTo>
                  <a:pt x="2204854" y="2262565"/>
                </a:lnTo>
                <a:lnTo>
                  <a:pt x="2297832" y="2089151"/>
                </a:ln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3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7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lnTo>
                  <a:pt x="4772150" y="2262565"/>
                </a:lnTo>
                <a:lnTo>
                  <a:pt x="4723012" y="2262565"/>
                </a:lnTo>
                <a:lnTo>
                  <a:pt x="4704149" y="2196024"/>
                </a:ln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5" y="1899306"/>
                </a:cubicBezTo>
                <a:cubicBezTo>
                  <a:pt x="3759578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lnTo>
                  <a:pt x="2122707" y="2262565"/>
                </a:lnTo>
                <a:lnTo>
                  <a:pt x="2069710" y="2262565"/>
                </a:lnTo>
                <a:lnTo>
                  <a:pt x="2095602" y="2210122"/>
                </a:ln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7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lnTo>
                  <a:pt x="4882831" y="2262565"/>
                </a:lnTo>
                <a:lnTo>
                  <a:pt x="4837313" y="2262565"/>
                </a:lnTo>
                <a:lnTo>
                  <a:pt x="4824126" y="2212460"/>
                </a:ln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900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30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lnTo>
                  <a:pt x="1992438" y="2262565"/>
                </a:lnTo>
                <a:lnTo>
                  <a:pt x="1941181" y="2262565"/>
                </a:lnTo>
                <a:lnTo>
                  <a:pt x="2021003" y="2099396"/>
                </a:ln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4" y="1416263"/>
                  <a:pt x="3693209" y="1436228"/>
                  <a:pt x="3756506" y="1481214"/>
                </a:cubicBezTo>
                <a:cubicBezTo>
                  <a:pt x="3803680" y="1518110"/>
                  <a:pt x="3845177" y="1561704"/>
                  <a:pt x="3879644" y="1610574"/>
                </a:cubicBezTo>
                <a:cubicBezTo>
                  <a:pt x="3917794" y="1671069"/>
                  <a:pt x="3971782" y="1720009"/>
                  <a:pt x="4035812" y="1752149"/>
                </a:cubicBezTo>
                <a:cubicBezTo>
                  <a:pt x="4114607" y="1782864"/>
                  <a:pt x="4200068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lnTo>
                  <a:pt x="5003866" y="2262565"/>
                </a:lnTo>
                <a:lnTo>
                  <a:pt x="4951457" y="2262565"/>
                </a:lnTo>
                <a:lnTo>
                  <a:pt x="4934836" y="2228074"/>
                </a:ln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3" y="1748870"/>
                  <a:pt x="4359440" y="1759955"/>
                  <a:pt x="4300335" y="1779158"/>
                </a:cubicBezTo>
                <a:cubicBezTo>
                  <a:pt x="4207722" y="1804257"/>
                  <a:pt x="4110802" y="1830461"/>
                  <a:pt x="4017654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1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3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lnTo>
                  <a:pt x="1851099" y="2262565"/>
                </a:lnTo>
                <a:lnTo>
                  <a:pt x="1796246" y="2262565"/>
                </a:lnTo>
                <a:lnTo>
                  <a:pt x="1863462" y="2158542"/>
                </a:ln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9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5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078945" y="2158123"/>
                  <a:pt x="5097029" y="2195082"/>
                  <a:pt x="5118368" y="2228843"/>
                </a:cubicBezTo>
                <a:lnTo>
                  <a:pt x="5145190" y="2262565"/>
                </a:lnTo>
                <a:lnTo>
                  <a:pt x="5086499" y="2262565"/>
                </a:lnTo>
                <a:lnTo>
                  <a:pt x="5078879" y="2252788"/>
                </a:lnTo>
                <a:cubicBezTo>
                  <a:pt x="5056476" y="2216674"/>
                  <a:pt x="5037395" y="2177071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3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9" y="1572485"/>
                  <a:pt x="3868271" y="1506938"/>
                </a:cubicBezTo>
                <a:cubicBezTo>
                  <a:pt x="3834838" y="1459021"/>
                  <a:pt x="3794656" y="1416108"/>
                  <a:pt x="3748999" y="1379544"/>
                </a:cubicBezTo>
                <a:cubicBezTo>
                  <a:pt x="3689742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800039" y="2122048"/>
                  <a:pt x="1772432" y="2166830"/>
                  <a:pt x="1742943" y="2210183"/>
                </a:cubicBezTo>
                <a:lnTo>
                  <a:pt x="1703923" y="2262565"/>
                </a:lnTo>
                <a:lnTo>
                  <a:pt x="1646592" y="2262565"/>
                </a:lnTo>
                <a:lnTo>
                  <a:pt x="1703523" y="2186403"/>
                </a:lnTo>
                <a:cubicBezTo>
                  <a:pt x="1732474" y="2143965"/>
                  <a:pt x="1759529" y="2100166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9" y="1384380"/>
                  <a:pt x="3238013" y="1337812"/>
                </a:cubicBezTo>
                <a:cubicBezTo>
                  <a:pt x="3349379" y="1301722"/>
                  <a:pt x="3462583" y="1263987"/>
                  <a:pt x="3575108" y="1271627"/>
                </a:cubicBezTo>
                <a:close/>
                <a:moveTo>
                  <a:pt x="3585999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5" y="1351375"/>
                </a:cubicBezTo>
                <a:cubicBezTo>
                  <a:pt x="3984888" y="1417722"/>
                  <a:pt x="4033866" y="1481350"/>
                  <a:pt x="4106898" y="1510132"/>
                </a:cubicBezTo>
                <a:cubicBezTo>
                  <a:pt x="4194767" y="1544576"/>
                  <a:pt x="4289964" y="1518782"/>
                  <a:pt x="4390778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179706" y="2108784"/>
                  <a:pt x="5225532" y="2179096"/>
                  <a:pt x="5283012" y="2237798"/>
                </a:cubicBezTo>
                <a:lnTo>
                  <a:pt x="5312316" y="2262565"/>
                </a:lnTo>
                <a:lnTo>
                  <a:pt x="5242461" y="2262565"/>
                </a:lnTo>
                <a:lnTo>
                  <a:pt x="5165402" y="2164075"/>
                </a:lnTo>
                <a:cubicBezTo>
                  <a:pt x="5141737" y="2126186"/>
                  <a:pt x="5121511" y="2084658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7" y="1518088"/>
                  <a:pt x="3949648" y="1448456"/>
                  <a:pt x="3896091" y="1378414"/>
                </a:cubicBezTo>
                <a:cubicBezTo>
                  <a:pt x="3860153" y="1328393"/>
                  <a:pt x="3817205" y="1283782"/>
                  <a:pt x="3768562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692523" y="2068213"/>
                  <a:pt x="1629935" y="2158884"/>
                  <a:pt x="1560637" y="2244282"/>
                </a:cubicBezTo>
                <a:lnTo>
                  <a:pt x="1544658" y="2262565"/>
                </a:lnTo>
                <a:lnTo>
                  <a:pt x="1486233" y="2262565"/>
                </a:lnTo>
                <a:lnTo>
                  <a:pt x="1524932" y="2218292"/>
                </a:lnTo>
                <a:cubicBezTo>
                  <a:pt x="1593079" y="2134315"/>
                  <a:pt x="1654492" y="20453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9" y="1130538"/>
                </a:cubicBezTo>
                <a:close/>
                <a:moveTo>
                  <a:pt x="3599607" y="987304"/>
                </a:moveTo>
                <a:cubicBezTo>
                  <a:pt x="3673813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281266" y="2062848"/>
                  <a:pt x="5365900" y="2161849"/>
                  <a:pt x="5473067" y="2237752"/>
                </a:cubicBezTo>
                <a:lnTo>
                  <a:pt x="5514286" y="2262565"/>
                </a:lnTo>
                <a:lnTo>
                  <a:pt x="5431748" y="2262565"/>
                </a:lnTo>
                <a:lnTo>
                  <a:pt x="5340078" y="2183495"/>
                </a:lnTo>
                <a:cubicBezTo>
                  <a:pt x="5277321" y="2118101"/>
                  <a:pt x="5226984" y="2039540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3" y="1432080"/>
                </a:cubicBezTo>
                <a:cubicBezTo>
                  <a:pt x="4036175" y="1397005"/>
                  <a:pt x="3978646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90" y="1039469"/>
                  <a:pt x="3591986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8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612041" y="1970000"/>
                  <a:pt x="1546377" y="2065006"/>
                  <a:pt x="1473692" y="2154475"/>
                </a:cubicBezTo>
                <a:lnTo>
                  <a:pt x="1379116" y="2262565"/>
                </a:lnTo>
                <a:lnTo>
                  <a:pt x="1319407" y="2262565"/>
                </a:lnTo>
                <a:lnTo>
                  <a:pt x="1327659" y="2254290"/>
                </a:lnTo>
                <a:cubicBezTo>
                  <a:pt x="1444654" y="2129772"/>
                  <a:pt x="1548676" y="1995141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80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8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384856" y="2021659"/>
                  <a:pt x="5520092" y="2142908"/>
                  <a:pt x="5688338" y="2229690"/>
                </a:cubicBezTo>
                <a:lnTo>
                  <a:pt x="5761592" y="2262565"/>
                </a:lnTo>
                <a:lnTo>
                  <a:pt x="5652190" y="2262565"/>
                </a:lnTo>
                <a:lnTo>
                  <a:pt x="5537408" y="2192374"/>
                </a:lnTo>
                <a:cubicBezTo>
                  <a:pt x="5421288" y="2108730"/>
                  <a:pt x="5329263" y="1999149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3" y="922037"/>
                  <a:pt x="3674785" y="899836"/>
                  <a:pt x="3603805" y="894931"/>
                </a:cubicBezTo>
                <a:cubicBezTo>
                  <a:pt x="3485507" y="886756"/>
                  <a:pt x="3363868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504037" y="1924324"/>
                  <a:pt x="1393499" y="2067561"/>
                  <a:pt x="1269433" y="2199708"/>
                </a:cubicBezTo>
                <a:lnTo>
                  <a:pt x="1206788" y="2262565"/>
                </a:lnTo>
                <a:lnTo>
                  <a:pt x="1139597" y="2262565"/>
                </a:lnTo>
                <a:lnTo>
                  <a:pt x="1232975" y="2168962"/>
                </a:lnTo>
                <a:cubicBezTo>
                  <a:pt x="1355491" y="2038643"/>
                  <a:pt x="1464465" y="1897721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5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3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4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489732" y="1985067"/>
                  <a:pt x="5688614" y="2121484"/>
                  <a:pt x="5926936" y="2215097"/>
                </a:cubicBezTo>
                <a:lnTo>
                  <a:pt x="6062324" y="2262565"/>
                </a:lnTo>
                <a:lnTo>
                  <a:pt x="5939396" y="2262565"/>
                </a:lnTo>
                <a:lnTo>
                  <a:pt x="5900546" y="2248886"/>
                </a:lnTo>
                <a:cubicBezTo>
                  <a:pt x="5654848" y="2151892"/>
                  <a:pt x="5449194" y="2009805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9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5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391368" y="1881104"/>
                  <a:pt x="1226992" y="2072516"/>
                  <a:pt x="1043074" y="2246913"/>
                </a:cubicBezTo>
                <a:lnTo>
                  <a:pt x="1025109" y="2262565"/>
                </a:lnTo>
                <a:lnTo>
                  <a:pt x="954058" y="2262565"/>
                </a:lnTo>
                <a:lnTo>
                  <a:pt x="1006790" y="2216676"/>
                </a:lnTo>
                <a:cubicBezTo>
                  <a:pt x="1188459" y="2044585"/>
                  <a:pt x="1350234" y="1856255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4" y="785889"/>
                </a:cubicBezTo>
                <a:cubicBezTo>
                  <a:pt x="3347843" y="742600"/>
                  <a:pt x="3483431" y="698187"/>
                  <a:pt x="3617923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8" y="661163"/>
                </a:cubicBezTo>
                <a:cubicBezTo>
                  <a:pt x="3942161" y="710516"/>
                  <a:pt x="3996070" y="768555"/>
                  <a:pt x="4040742" y="833517"/>
                </a:cubicBezTo>
                <a:cubicBezTo>
                  <a:pt x="4102673" y="914804"/>
                  <a:pt x="4160987" y="991629"/>
                  <a:pt x="4249283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596413" y="1953611"/>
                  <a:pt x="5874321" y="2096551"/>
                  <a:pt x="6188738" y="2195952"/>
                </a:cubicBezTo>
                <a:lnTo>
                  <a:pt x="6428180" y="2262565"/>
                </a:lnTo>
                <a:lnTo>
                  <a:pt x="6257835" y="2262565"/>
                </a:lnTo>
                <a:lnTo>
                  <a:pt x="6170497" y="2236961"/>
                </a:lnTo>
                <a:cubicBezTo>
                  <a:pt x="5847335" y="2134321"/>
                  <a:pt x="5560684" y="1985365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3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4" y="611259"/>
                </a:cubicBezTo>
                <a:cubicBezTo>
                  <a:pt x="3494751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2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306142" y="1785443"/>
                  <a:pt x="1134790" y="1984840"/>
                  <a:pt x="943024" y="2166433"/>
                </a:cubicBezTo>
                <a:lnTo>
                  <a:pt x="832510" y="2262565"/>
                </a:lnTo>
                <a:lnTo>
                  <a:pt x="768318" y="2262565"/>
                </a:lnTo>
                <a:lnTo>
                  <a:pt x="907932" y="2141204"/>
                </a:lnTo>
                <a:cubicBezTo>
                  <a:pt x="1097857" y="1961652"/>
                  <a:pt x="1267579" y="1764851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7" y="417518"/>
                  <a:pt x="3787898" y="439527"/>
                  <a:pt x="3901054" y="522748"/>
                </a:cubicBezTo>
                <a:cubicBezTo>
                  <a:pt x="3964988" y="574349"/>
                  <a:pt x="4020983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lnTo>
                  <a:pt x="6804368" y="2262565"/>
                </a:lnTo>
                <a:lnTo>
                  <a:pt x="6628339" y="2262565"/>
                </a:lnTo>
                <a:lnTo>
                  <a:pt x="6624381" y="2261469"/>
                </a:ln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1" y="904041"/>
                  <a:pt x="4097649" y="815341"/>
                  <a:pt x="4032259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4" y="461164"/>
                  <a:pt x="3364356" y="506308"/>
                  <a:pt x="3222208" y="552956"/>
                </a:cubicBezTo>
                <a:cubicBezTo>
                  <a:pt x="3039147" y="612586"/>
                  <a:pt x="2850037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225747" y="1691017"/>
                  <a:pt x="1047422" y="1898394"/>
                  <a:pt x="847867" y="2087284"/>
                </a:cubicBezTo>
                <a:lnTo>
                  <a:pt x="646299" y="2262565"/>
                </a:lnTo>
                <a:lnTo>
                  <a:pt x="575184" y="2262565"/>
                </a:lnTo>
                <a:lnTo>
                  <a:pt x="813353" y="2055677"/>
                </a:lnTo>
                <a:cubicBezTo>
                  <a:pt x="1010846" y="1868991"/>
                  <a:pt x="1186953" y="1664503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7" y="567221"/>
                  <a:pt x="3205407" y="509675"/>
                </a:cubicBezTo>
                <a:cubicBezTo>
                  <a:pt x="3320507" y="472195"/>
                  <a:pt x="3437842" y="433853"/>
                  <a:pt x="3554689" y="425686"/>
                </a:cubicBezTo>
                <a:close/>
                <a:moveTo>
                  <a:pt x="3563418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30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6886712" y="2180416"/>
                  <a:pt x="7011247" y="2212657"/>
                  <a:pt x="7130076" y="2251196"/>
                </a:cubicBezTo>
                <a:lnTo>
                  <a:pt x="7161182" y="2262565"/>
                </a:lnTo>
                <a:lnTo>
                  <a:pt x="7002720" y="2262565"/>
                </a:lnTo>
                <a:lnTo>
                  <a:pt x="6939305" y="2243843"/>
                </a:lnTo>
                <a:cubicBezTo>
                  <a:pt x="6878181" y="2227065"/>
                  <a:pt x="6815935" y="2210912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2" y="826089"/>
                </a:cubicBezTo>
                <a:cubicBezTo>
                  <a:pt x="4197771" y="782719"/>
                  <a:pt x="4128393" y="690155"/>
                  <a:pt x="4060506" y="600665"/>
                </a:cubicBezTo>
                <a:cubicBezTo>
                  <a:pt x="4015261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2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143242" y="1596670"/>
                  <a:pt x="957893" y="1811687"/>
                  <a:pt x="750472" y="2007608"/>
                </a:cubicBezTo>
                <a:lnTo>
                  <a:pt x="456711" y="2262565"/>
                </a:lnTo>
                <a:lnTo>
                  <a:pt x="386080" y="2262565"/>
                </a:lnTo>
                <a:lnTo>
                  <a:pt x="395653" y="2255063"/>
                </a:lnTo>
                <a:cubicBezTo>
                  <a:pt x="727254" y="1986262"/>
                  <a:pt x="1038170" y="169323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1" y="429786"/>
                  <a:pt x="3203543" y="370156"/>
                </a:cubicBezTo>
                <a:cubicBezTo>
                  <a:pt x="3321858" y="331337"/>
                  <a:pt x="3442751" y="291868"/>
                  <a:pt x="3563418" y="283592"/>
                </a:cubicBezTo>
                <a:close/>
                <a:moveTo>
                  <a:pt x="3571876" y="143355"/>
                </a:moveTo>
                <a:cubicBezTo>
                  <a:pt x="3697291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9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082276" y="2130067"/>
                  <a:pt x="7276464" y="2180885"/>
                  <a:pt x="7449844" y="2253131"/>
                </a:cubicBezTo>
                <a:lnTo>
                  <a:pt x="7469328" y="2262565"/>
                </a:lnTo>
                <a:lnTo>
                  <a:pt x="7342598" y="2262565"/>
                </a:lnTo>
                <a:lnTo>
                  <a:pt x="7257328" y="2231615"/>
                </a:lnTo>
                <a:cubicBezTo>
                  <a:pt x="7136522" y="2192629"/>
                  <a:pt x="7008216" y="2159285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3" y="337908"/>
                  <a:pt x="3917099" y="285070"/>
                </a:cubicBezTo>
                <a:cubicBezTo>
                  <a:pt x="3832290" y="223151"/>
                  <a:pt x="3746500" y="195399"/>
                  <a:pt x="3659319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1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259086" y="2262565"/>
                </a:lnTo>
                <a:lnTo>
                  <a:pt x="184671" y="2262565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6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7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215619" y="2064433"/>
                  <a:pt x="7416611" y="2116796"/>
                  <a:pt x="7595993" y="2191520"/>
                </a:cubicBezTo>
                <a:lnTo>
                  <a:pt x="7742636" y="2262565"/>
                </a:lnTo>
                <a:lnTo>
                  <a:pt x="7641251" y="2262565"/>
                </a:lnTo>
                <a:lnTo>
                  <a:pt x="7577979" y="2232265"/>
                </a:lnTo>
                <a:cubicBezTo>
                  <a:pt x="7403806" y="2160650"/>
                  <a:pt x="7205414" y="2109339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3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1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62711" y="2262565"/>
                </a:lnTo>
                <a:lnTo>
                  <a:pt x="0" y="2262565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4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A0E2AFE-2F2D-6A1D-A1A8-2456A147E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82120" y="5443924"/>
            <a:ext cx="4622006" cy="1414077"/>
          </a:xfrm>
          <a:custGeom>
            <a:avLst/>
            <a:gdLst>
              <a:gd name="connsiteX0" fmla="*/ 2359046 w 4622006"/>
              <a:gd name="connsiteY0" fmla="*/ 1408646 h 1414077"/>
              <a:gd name="connsiteX1" fmla="*/ 2388623 w 4622006"/>
              <a:gd name="connsiteY1" fmla="*/ 1414077 h 1414077"/>
              <a:gd name="connsiteX2" fmla="*/ 2285269 w 4622006"/>
              <a:gd name="connsiteY2" fmla="*/ 1414077 h 1414077"/>
              <a:gd name="connsiteX3" fmla="*/ 2303331 w 4622006"/>
              <a:gd name="connsiteY3" fmla="*/ 1410727 h 1414077"/>
              <a:gd name="connsiteX4" fmla="*/ 2359046 w 4622006"/>
              <a:gd name="connsiteY4" fmla="*/ 1408646 h 1414077"/>
              <a:gd name="connsiteX5" fmla="*/ 2367250 w 4622006"/>
              <a:gd name="connsiteY5" fmla="*/ 1270539 h 1414077"/>
              <a:gd name="connsiteX6" fmla="*/ 2510729 w 4622006"/>
              <a:gd name="connsiteY6" fmla="*/ 1319943 h 1414077"/>
              <a:gd name="connsiteX7" fmla="*/ 2604193 w 4622006"/>
              <a:gd name="connsiteY7" fmla="*/ 1412316 h 1414077"/>
              <a:gd name="connsiteX8" fmla="*/ 2605725 w 4622006"/>
              <a:gd name="connsiteY8" fmla="*/ 1414077 h 1414077"/>
              <a:gd name="connsiteX9" fmla="*/ 2541430 w 4622006"/>
              <a:gd name="connsiteY9" fmla="*/ 1414077 h 1414077"/>
              <a:gd name="connsiteX10" fmla="*/ 2486647 w 4622006"/>
              <a:gd name="connsiteY10" fmla="*/ 1355749 h 1414077"/>
              <a:gd name="connsiteX11" fmla="*/ 2363148 w 4622006"/>
              <a:gd name="connsiteY11" fmla="*/ 1314598 h 1414077"/>
              <a:gd name="connsiteX12" fmla="*/ 2146266 w 4622006"/>
              <a:gd name="connsiteY12" fmla="*/ 1361465 h 1414077"/>
              <a:gd name="connsiteX13" fmla="*/ 1841969 w 4622006"/>
              <a:gd name="connsiteY13" fmla="*/ 1400501 h 1414077"/>
              <a:gd name="connsiteX14" fmla="*/ 1440056 w 4622006"/>
              <a:gd name="connsiteY14" fmla="*/ 1404270 h 1414077"/>
              <a:gd name="connsiteX15" fmla="*/ 1428947 w 4622006"/>
              <a:gd name="connsiteY15" fmla="*/ 1414077 h 1414077"/>
              <a:gd name="connsiteX16" fmla="*/ 1360037 w 4622006"/>
              <a:gd name="connsiteY16" fmla="*/ 1414077 h 1414077"/>
              <a:gd name="connsiteX17" fmla="*/ 1421090 w 4622006"/>
              <a:gd name="connsiteY17" fmla="*/ 1362774 h 1414077"/>
              <a:gd name="connsiteX18" fmla="*/ 1852900 w 4622006"/>
              <a:gd name="connsiteY18" fmla="*/ 1358584 h 1414077"/>
              <a:gd name="connsiteX19" fmla="*/ 2129281 w 4622006"/>
              <a:gd name="connsiteY19" fmla="*/ 1319764 h 1414077"/>
              <a:gd name="connsiteX20" fmla="*/ 2367250 w 4622006"/>
              <a:gd name="connsiteY20" fmla="*/ 1270539 h 1414077"/>
              <a:gd name="connsiteX21" fmla="*/ 2380232 w 4622006"/>
              <a:gd name="connsiteY21" fmla="*/ 1128482 h 1414077"/>
              <a:gd name="connsiteX22" fmla="*/ 2533288 w 4622006"/>
              <a:gd name="connsiteY22" fmla="*/ 1182006 h 1414077"/>
              <a:gd name="connsiteX23" fmla="*/ 2630911 w 4622006"/>
              <a:gd name="connsiteY23" fmla="*/ 1282907 h 1414077"/>
              <a:gd name="connsiteX24" fmla="*/ 2752125 w 4622006"/>
              <a:gd name="connsiteY24" fmla="*/ 1390549 h 1414077"/>
              <a:gd name="connsiteX25" fmla="*/ 2949419 w 4622006"/>
              <a:gd name="connsiteY25" fmla="*/ 1375890 h 1414077"/>
              <a:gd name="connsiteX26" fmla="*/ 3104959 w 4622006"/>
              <a:gd name="connsiteY26" fmla="*/ 1347984 h 1414077"/>
              <a:gd name="connsiteX27" fmla="*/ 3305589 w 4622006"/>
              <a:gd name="connsiteY27" fmla="*/ 1399181 h 1414077"/>
              <a:gd name="connsiteX28" fmla="*/ 3323981 w 4622006"/>
              <a:gd name="connsiteY28" fmla="*/ 1414077 h 1414077"/>
              <a:gd name="connsiteX29" fmla="*/ 3222132 w 4622006"/>
              <a:gd name="connsiteY29" fmla="*/ 1414077 h 1414077"/>
              <a:gd name="connsiteX30" fmla="*/ 3192629 w 4622006"/>
              <a:gd name="connsiteY30" fmla="*/ 1402380 h 1414077"/>
              <a:gd name="connsiteX31" fmla="*/ 3104854 w 4622006"/>
              <a:gd name="connsiteY31" fmla="*/ 1393270 h 1414077"/>
              <a:gd name="connsiteX32" fmla="*/ 3032640 w 4622006"/>
              <a:gd name="connsiteY32" fmla="*/ 1401849 h 1414077"/>
              <a:gd name="connsiteX33" fmla="*/ 2984454 w 4622006"/>
              <a:gd name="connsiteY33" fmla="*/ 1414077 h 1414077"/>
              <a:gd name="connsiteX34" fmla="*/ 2705778 w 4622006"/>
              <a:gd name="connsiteY34" fmla="*/ 1414077 h 1414077"/>
              <a:gd name="connsiteX35" fmla="*/ 2656907 w 4622006"/>
              <a:gd name="connsiteY35" fmla="*/ 1382026 h 1414077"/>
              <a:gd name="connsiteX36" fmla="*/ 2594694 w 4622006"/>
              <a:gd name="connsiteY36" fmla="*/ 1310694 h 1414077"/>
              <a:gd name="connsiteX37" fmla="*/ 2506084 w 4622006"/>
              <a:gd name="connsiteY37" fmla="*/ 1219333 h 1414077"/>
              <a:gd name="connsiteX38" fmla="*/ 2372576 w 4622006"/>
              <a:gd name="connsiteY38" fmla="*/ 1174165 h 1414077"/>
              <a:gd name="connsiteX39" fmla="*/ 2139866 w 4622006"/>
              <a:gd name="connsiteY39" fmla="*/ 1223658 h 1414077"/>
              <a:gd name="connsiteX40" fmla="*/ 1814237 w 4622006"/>
              <a:gd name="connsiteY40" fmla="*/ 1264515 h 1414077"/>
              <a:gd name="connsiteX41" fmla="*/ 1260694 w 4622006"/>
              <a:gd name="connsiteY41" fmla="*/ 1395949 h 1414077"/>
              <a:gd name="connsiteX42" fmla="*/ 1251000 w 4622006"/>
              <a:gd name="connsiteY42" fmla="*/ 1414077 h 1414077"/>
              <a:gd name="connsiteX43" fmla="*/ 1201513 w 4622006"/>
              <a:gd name="connsiteY43" fmla="*/ 1414077 h 1414077"/>
              <a:gd name="connsiteX44" fmla="*/ 1224525 w 4622006"/>
              <a:gd name="connsiteY44" fmla="*/ 1371347 h 1414077"/>
              <a:gd name="connsiteX45" fmla="*/ 1827702 w 4622006"/>
              <a:gd name="connsiteY45" fmla="*/ 1220862 h 1414077"/>
              <a:gd name="connsiteX46" fmla="*/ 2125627 w 4622006"/>
              <a:gd name="connsiteY46" fmla="*/ 1180638 h 1414077"/>
              <a:gd name="connsiteX47" fmla="*/ 2380232 w 4622006"/>
              <a:gd name="connsiteY47" fmla="*/ 1128482 h 1414077"/>
              <a:gd name="connsiteX48" fmla="*/ 2392670 w 4622006"/>
              <a:gd name="connsiteY48" fmla="*/ 985876 h 1414077"/>
              <a:gd name="connsiteX49" fmla="*/ 2556149 w 4622006"/>
              <a:gd name="connsiteY49" fmla="*/ 1042847 h 1414077"/>
              <a:gd name="connsiteX50" fmla="*/ 2660498 w 4622006"/>
              <a:gd name="connsiteY50" fmla="*/ 1150587 h 1414077"/>
              <a:gd name="connsiteX51" fmla="*/ 2790369 w 4622006"/>
              <a:gd name="connsiteY51" fmla="*/ 1267024 h 1414077"/>
              <a:gd name="connsiteX52" fmla="*/ 3002236 w 4622006"/>
              <a:gd name="connsiteY52" fmla="*/ 1251512 h 1414077"/>
              <a:gd name="connsiteX53" fmla="*/ 3167678 w 4622006"/>
              <a:gd name="connsiteY53" fmla="*/ 1222105 h 1414077"/>
              <a:gd name="connsiteX54" fmla="*/ 3381029 w 4622006"/>
              <a:gd name="connsiteY54" fmla="*/ 1276641 h 1414077"/>
              <a:gd name="connsiteX55" fmla="*/ 3466899 w 4622006"/>
              <a:gd name="connsiteY55" fmla="*/ 1347008 h 1414077"/>
              <a:gd name="connsiteX56" fmla="*/ 3512055 w 4622006"/>
              <a:gd name="connsiteY56" fmla="*/ 1414077 h 1414077"/>
              <a:gd name="connsiteX57" fmla="*/ 3453690 w 4622006"/>
              <a:gd name="connsiteY57" fmla="*/ 1414077 h 1414077"/>
              <a:gd name="connsiteX58" fmla="*/ 3422206 w 4622006"/>
              <a:gd name="connsiteY58" fmla="*/ 1372231 h 1414077"/>
              <a:gd name="connsiteX59" fmla="*/ 3347137 w 4622006"/>
              <a:gd name="connsiteY59" fmla="*/ 1315024 h 1414077"/>
              <a:gd name="connsiteX60" fmla="*/ 3165192 w 4622006"/>
              <a:gd name="connsiteY60" fmla="*/ 1270454 h 1414077"/>
              <a:gd name="connsiteX61" fmla="*/ 3011982 w 4622006"/>
              <a:gd name="connsiteY61" fmla="*/ 1297214 h 1414077"/>
              <a:gd name="connsiteX62" fmla="*/ 2771239 w 4622006"/>
              <a:gd name="connsiteY62" fmla="*/ 1310984 h 1414077"/>
              <a:gd name="connsiteX63" fmla="*/ 2621371 w 4622006"/>
              <a:gd name="connsiteY63" fmla="*/ 1180311 h 1414077"/>
              <a:gd name="connsiteX64" fmla="*/ 2525418 w 4622006"/>
              <a:gd name="connsiteY64" fmla="*/ 1082860 h 1414077"/>
              <a:gd name="connsiteX65" fmla="*/ 2382904 w 4622006"/>
              <a:gd name="connsiteY65" fmla="*/ 1033560 h 1414077"/>
              <a:gd name="connsiteX66" fmla="*/ 2133067 w 4622006"/>
              <a:gd name="connsiteY66" fmla="*/ 1086077 h 1414077"/>
              <a:gd name="connsiteX67" fmla="*/ 1785834 w 4622006"/>
              <a:gd name="connsiteY67" fmla="*/ 1129250 h 1414077"/>
              <a:gd name="connsiteX68" fmla="*/ 1193453 w 4622006"/>
              <a:gd name="connsiteY68" fmla="*/ 1268200 h 1414077"/>
              <a:gd name="connsiteX69" fmla="*/ 1115276 w 4622006"/>
              <a:gd name="connsiteY69" fmla="*/ 1414077 h 1414077"/>
              <a:gd name="connsiteX70" fmla="*/ 1065259 w 4622006"/>
              <a:gd name="connsiteY70" fmla="*/ 1414077 h 1414077"/>
              <a:gd name="connsiteX71" fmla="*/ 1158241 w 4622006"/>
              <a:gd name="connsiteY71" fmla="*/ 1240657 h 1414077"/>
              <a:gd name="connsiteX72" fmla="*/ 1802446 w 4622006"/>
              <a:gd name="connsiteY72" fmla="*/ 1083121 h 1414077"/>
              <a:gd name="connsiteX73" fmla="*/ 2120354 w 4622006"/>
              <a:gd name="connsiteY73" fmla="*/ 1041279 h 1414077"/>
              <a:gd name="connsiteX74" fmla="*/ 2392670 w 4622006"/>
              <a:gd name="connsiteY74" fmla="*/ 985876 h 1414077"/>
              <a:gd name="connsiteX75" fmla="*/ 2402355 w 4622006"/>
              <a:gd name="connsiteY75" fmla="*/ 845653 h 1414077"/>
              <a:gd name="connsiteX76" fmla="*/ 2574684 w 4622006"/>
              <a:gd name="connsiteY76" fmla="*/ 907299 h 1414077"/>
              <a:gd name="connsiteX77" fmla="*/ 2684604 w 4622006"/>
              <a:gd name="connsiteY77" fmla="*/ 1020499 h 1414077"/>
              <a:gd name="connsiteX78" fmla="*/ 2823296 w 4622006"/>
              <a:gd name="connsiteY78" fmla="*/ 1145108 h 1414077"/>
              <a:gd name="connsiteX79" fmla="*/ 3050106 w 4622006"/>
              <a:gd name="connsiteY79" fmla="*/ 1130487 h 1414077"/>
              <a:gd name="connsiteX80" fmla="*/ 3225262 w 4622006"/>
              <a:gd name="connsiteY80" fmla="*/ 1099217 h 1414077"/>
              <a:gd name="connsiteX81" fmla="*/ 3451349 w 4622006"/>
              <a:gd name="connsiteY81" fmla="*/ 1157852 h 1414077"/>
              <a:gd name="connsiteX82" fmla="*/ 3608206 w 4622006"/>
              <a:gd name="connsiteY82" fmla="*/ 1330030 h 1414077"/>
              <a:gd name="connsiteX83" fmla="*/ 3632561 w 4622006"/>
              <a:gd name="connsiteY83" fmla="*/ 1414077 h 1414077"/>
              <a:gd name="connsiteX84" fmla="*/ 3583419 w 4622006"/>
              <a:gd name="connsiteY84" fmla="*/ 1414077 h 1414077"/>
              <a:gd name="connsiteX85" fmla="*/ 3564558 w 4622006"/>
              <a:gd name="connsiteY85" fmla="*/ 1347531 h 1414077"/>
              <a:gd name="connsiteX86" fmla="*/ 3558125 w 4622006"/>
              <a:gd name="connsiteY86" fmla="*/ 1334344 h 1414077"/>
              <a:gd name="connsiteX87" fmla="*/ 3418017 w 4622006"/>
              <a:gd name="connsiteY87" fmla="*/ 1192353 h 1414077"/>
              <a:gd name="connsiteX88" fmla="*/ 3223778 w 4622006"/>
              <a:gd name="connsiteY88" fmla="*/ 1144662 h 1414077"/>
              <a:gd name="connsiteX89" fmla="*/ 3061609 w 4622006"/>
              <a:gd name="connsiteY89" fmla="*/ 1175824 h 1414077"/>
              <a:gd name="connsiteX90" fmla="*/ 2806668 w 4622006"/>
              <a:gd name="connsiteY90" fmla="*/ 1190242 h 1414077"/>
              <a:gd name="connsiteX91" fmla="*/ 2648183 w 4622006"/>
              <a:gd name="connsiteY91" fmla="*/ 1050814 h 1414077"/>
              <a:gd name="connsiteX92" fmla="*/ 2548070 w 4622006"/>
              <a:gd name="connsiteY92" fmla="*/ 944837 h 1414077"/>
              <a:gd name="connsiteX93" fmla="*/ 2395898 w 4622006"/>
              <a:gd name="connsiteY93" fmla="*/ 891723 h 1414077"/>
              <a:gd name="connsiteX94" fmla="*/ 2129342 w 4622006"/>
              <a:gd name="connsiteY94" fmla="*/ 947488 h 1414077"/>
              <a:gd name="connsiteX95" fmla="*/ 1761120 w 4622006"/>
              <a:gd name="connsiteY95" fmla="*/ 992236 h 1414077"/>
              <a:gd name="connsiteX96" fmla="*/ 1129070 w 4622006"/>
              <a:gd name="connsiteY96" fmla="*/ 1139030 h 1414077"/>
              <a:gd name="connsiteX97" fmla="*/ 998627 w 4622006"/>
              <a:gd name="connsiteY97" fmla="*/ 1382603 h 1414077"/>
              <a:gd name="connsiteX98" fmla="*/ 983111 w 4622006"/>
              <a:gd name="connsiteY98" fmla="*/ 1414077 h 1414077"/>
              <a:gd name="connsiteX99" fmla="*/ 930113 w 4622006"/>
              <a:gd name="connsiteY99" fmla="*/ 1414077 h 1414077"/>
              <a:gd name="connsiteX100" fmla="*/ 956009 w 4622006"/>
              <a:gd name="connsiteY100" fmla="*/ 1361629 h 1414077"/>
              <a:gd name="connsiteX101" fmla="*/ 1091110 w 4622006"/>
              <a:gd name="connsiteY101" fmla="*/ 1112805 h 1414077"/>
              <a:gd name="connsiteX102" fmla="*/ 1774642 w 4622006"/>
              <a:gd name="connsiteY102" fmla="*/ 947671 h 1414077"/>
              <a:gd name="connsiteX103" fmla="*/ 2114676 w 4622006"/>
              <a:gd name="connsiteY103" fmla="*/ 903634 h 1414077"/>
              <a:gd name="connsiteX104" fmla="*/ 2402355 w 4622006"/>
              <a:gd name="connsiteY104" fmla="*/ 845653 h 1414077"/>
              <a:gd name="connsiteX105" fmla="*/ 2413093 w 4622006"/>
              <a:gd name="connsiteY105" fmla="*/ 703816 h 1414077"/>
              <a:gd name="connsiteX106" fmla="*/ 2595093 w 4622006"/>
              <a:gd name="connsiteY106" fmla="*/ 769407 h 1414077"/>
              <a:gd name="connsiteX107" fmla="*/ 2712115 w 4622006"/>
              <a:gd name="connsiteY107" fmla="*/ 891184 h 1414077"/>
              <a:gd name="connsiteX108" fmla="*/ 2859425 w 4622006"/>
              <a:gd name="connsiteY108" fmla="*/ 1024548 h 1414077"/>
              <a:gd name="connsiteX109" fmla="*/ 3099822 w 4622006"/>
              <a:gd name="connsiteY109" fmla="*/ 1008076 h 1414077"/>
              <a:gd name="connsiteX110" fmla="*/ 3285290 w 4622006"/>
              <a:gd name="connsiteY110" fmla="*/ 975144 h 1414077"/>
              <a:gd name="connsiteX111" fmla="*/ 3689449 w 4622006"/>
              <a:gd name="connsiteY111" fmla="*/ 1220659 h 1414077"/>
              <a:gd name="connsiteX112" fmla="*/ 3727522 w 4622006"/>
              <a:gd name="connsiteY112" fmla="*/ 1354023 h 1414077"/>
              <a:gd name="connsiteX113" fmla="*/ 3743239 w 4622006"/>
              <a:gd name="connsiteY113" fmla="*/ 1414077 h 1414077"/>
              <a:gd name="connsiteX114" fmla="*/ 3697719 w 4622006"/>
              <a:gd name="connsiteY114" fmla="*/ 1414077 h 1414077"/>
              <a:gd name="connsiteX115" fmla="*/ 3684531 w 4622006"/>
              <a:gd name="connsiteY115" fmla="*/ 1363971 h 1414077"/>
              <a:gd name="connsiteX116" fmla="*/ 3648312 w 4622006"/>
              <a:gd name="connsiteY116" fmla="*/ 1237381 h 1414077"/>
              <a:gd name="connsiteX117" fmla="*/ 3641093 w 4622006"/>
              <a:gd name="connsiteY117" fmla="*/ 1222616 h 1414077"/>
              <a:gd name="connsiteX118" fmla="*/ 3492549 w 4622006"/>
              <a:gd name="connsiteY118" fmla="*/ 1071307 h 1414077"/>
              <a:gd name="connsiteX119" fmla="*/ 3286153 w 4622006"/>
              <a:gd name="connsiteY119" fmla="*/ 1020435 h 1414077"/>
              <a:gd name="connsiteX120" fmla="*/ 3113308 w 4622006"/>
              <a:gd name="connsiteY120" fmla="*/ 1051510 h 1414077"/>
              <a:gd name="connsiteX121" fmla="*/ 2843793 w 4622006"/>
              <a:gd name="connsiteY121" fmla="*/ 1066781 h 1414077"/>
              <a:gd name="connsiteX122" fmla="*/ 2675281 w 4622006"/>
              <a:gd name="connsiteY122" fmla="*/ 919716 h 1414077"/>
              <a:gd name="connsiteX123" fmla="*/ 2567924 w 4622006"/>
              <a:gd name="connsiteY123" fmla="*/ 806778 h 1414077"/>
              <a:gd name="connsiteX124" fmla="*/ 2406554 w 4622006"/>
              <a:gd name="connsiteY124" fmla="*/ 750000 h 1414077"/>
              <a:gd name="connsiteX125" fmla="*/ 2123360 w 4622006"/>
              <a:gd name="connsiteY125" fmla="*/ 808034 h 1414077"/>
              <a:gd name="connsiteX126" fmla="*/ 1733220 w 4622006"/>
              <a:gd name="connsiteY126" fmla="*/ 854389 h 1414077"/>
              <a:gd name="connsiteX127" fmla="*/ 1062252 w 4622006"/>
              <a:gd name="connsiteY127" fmla="*/ 1008620 h 1414077"/>
              <a:gd name="connsiteX128" fmla="*/ 924668 w 4622006"/>
              <a:gd name="connsiteY128" fmla="*/ 1268228 h 1414077"/>
              <a:gd name="connsiteX129" fmla="*/ 852790 w 4622006"/>
              <a:gd name="connsiteY129" fmla="*/ 1414077 h 1414077"/>
              <a:gd name="connsiteX130" fmla="*/ 801523 w 4622006"/>
              <a:gd name="connsiteY130" fmla="*/ 1414077 h 1414077"/>
              <a:gd name="connsiteX131" fmla="*/ 881409 w 4622006"/>
              <a:gd name="connsiteY131" fmla="*/ 1250903 h 1414077"/>
              <a:gd name="connsiteX132" fmla="*/ 1023685 w 4622006"/>
              <a:gd name="connsiteY132" fmla="*/ 986088 h 1414077"/>
              <a:gd name="connsiteX133" fmla="*/ 1746477 w 4622006"/>
              <a:gd name="connsiteY133" fmla="*/ 813270 h 1414077"/>
              <a:gd name="connsiteX134" fmla="*/ 2110068 w 4622006"/>
              <a:gd name="connsiteY134" fmla="*/ 765970 h 1414077"/>
              <a:gd name="connsiteX135" fmla="*/ 2413093 w 4622006"/>
              <a:gd name="connsiteY135" fmla="*/ 703816 h 1414077"/>
              <a:gd name="connsiteX136" fmla="*/ 2425155 w 4622006"/>
              <a:gd name="connsiteY136" fmla="*/ 563341 h 1414077"/>
              <a:gd name="connsiteX137" fmla="*/ 2616916 w 4622006"/>
              <a:gd name="connsiteY137" fmla="*/ 632722 h 1414077"/>
              <a:gd name="connsiteX138" fmla="*/ 2740054 w 4622006"/>
              <a:gd name="connsiteY138" fmla="*/ 762081 h 1414077"/>
              <a:gd name="connsiteX139" fmla="*/ 2896222 w 4622006"/>
              <a:gd name="connsiteY139" fmla="*/ 903656 h 1414077"/>
              <a:gd name="connsiteX140" fmla="*/ 3151369 w 4622006"/>
              <a:gd name="connsiteY140" fmla="*/ 886708 h 1414077"/>
              <a:gd name="connsiteX141" fmla="*/ 3346183 w 4622006"/>
              <a:gd name="connsiteY141" fmla="*/ 852111 h 1414077"/>
              <a:gd name="connsiteX142" fmla="*/ 3771679 w 4622006"/>
              <a:gd name="connsiteY142" fmla="*/ 1111661 h 1414077"/>
              <a:gd name="connsiteX143" fmla="*/ 3811622 w 4622006"/>
              <a:gd name="connsiteY143" fmla="*/ 1252796 h 1414077"/>
              <a:gd name="connsiteX144" fmla="*/ 3840800 w 4622006"/>
              <a:gd name="connsiteY144" fmla="*/ 1364994 h 1414077"/>
              <a:gd name="connsiteX145" fmla="*/ 3864279 w 4622006"/>
              <a:gd name="connsiteY145" fmla="*/ 1414077 h 1414077"/>
              <a:gd name="connsiteX146" fmla="*/ 3811870 w 4622006"/>
              <a:gd name="connsiteY146" fmla="*/ 1414077 h 1414077"/>
              <a:gd name="connsiteX147" fmla="*/ 3795247 w 4622006"/>
              <a:gd name="connsiteY147" fmla="*/ 1379581 h 1414077"/>
              <a:gd name="connsiteX148" fmla="*/ 3764370 w 4622006"/>
              <a:gd name="connsiteY148" fmla="*/ 1261937 h 1414077"/>
              <a:gd name="connsiteX149" fmla="*/ 3726844 w 4622006"/>
              <a:gd name="connsiteY149" fmla="*/ 1128745 h 1414077"/>
              <a:gd name="connsiteX150" fmla="*/ 3718884 w 4622006"/>
              <a:gd name="connsiteY150" fmla="*/ 1112439 h 1414077"/>
              <a:gd name="connsiteX151" fmla="*/ 3561775 w 4622006"/>
              <a:gd name="connsiteY151" fmla="*/ 952090 h 1414077"/>
              <a:gd name="connsiteX152" fmla="*/ 3343348 w 4622006"/>
              <a:gd name="connsiteY152" fmla="*/ 897763 h 1414077"/>
              <a:gd name="connsiteX153" fmla="*/ 3160745 w 4622006"/>
              <a:gd name="connsiteY153" fmla="*/ 930665 h 1414077"/>
              <a:gd name="connsiteX154" fmla="*/ 2878065 w 4622006"/>
              <a:gd name="connsiteY154" fmla="*/ 945672 h 1414077"/>
              <a:gd name="connsiteX155" fmla="*/ 2702847 w 4622006"/>
              <a:gd name="connsiteY155" fmla="*/ 790816 h 1414077"/>
              <a:gd name="connsiteX156" fmla="*/ 2589554 w 4622006"/>
              <a:gd name="connsiteY156" fmla="*/ 670669 h 1414077"/>
              <a:gd name="connsiteX157" fmla="*/ 2418398 w 4622006"/>
              <a:gd name="connsiteY157" fmla="*/ 608732 h 1414077"/>
              <a:gd name="connsiteX158" fmla="*/ 2118985 w 4622006"/>
              <a:gd name="connsiteY158" fmla="*/ 671156 h 1414077"/>
              <a:gd name="connsiteX159" fmla="*/ 1707696 w 4622006"/>
              <a:gd name="connsiteY159" fmla="*/ 719705 h 1414077"/>
              <a:gd name="connsiteX160" fmla="*/ 997236 w 4622006"/>
              <a:gd name="connsiteY160" fmla="*/ 882157 h 1414077"/>
              <a:gd name="connsiteX161" fmla="*/ 851359 w 4622006"/>
              <a:gd name="connsiteY161" fmla="*/ 1154475 h 1414077"/>
              <a:gd name="connsiteX162" fmla="*/ 763994 w 4622006"/>
              <a:gd name="connsiteY162" fmla="*/ 1332798 h 1414077"/>
              <a:gd name="connsiteX163" fmla="*/ 711503 w 4622006"/>
              <a:gd name="connsiteY163" fmla="*/ 1414077 h 1414077"/>
              <a:gd name="connsiteX164" fmla="*/ 656651 w 4622006"/>
              <a:gd name="connsiteY164" fmla="*/ 1414077 h 1414077"/>
              <a:gd name="connsiteX165" fmla="*/ 723867 w 4622006"/>
              <a:gd name="connsiteY165" fmla="*/ 1310054 h 1414077"/>
              <a:gd name="connsiteX166" fmla="*/ 809865 w 4622006"/>
              <a:gd name="connsiteY166" fmla="*/ 1134832 h 1414077"/>
              <a:gd name="connsiteX167" fmla="*/ 959512 w 4622006"/>
              <a:gd name="connsiteY167" fmla="*/ 855392 h 1414077"/>
              <a:gd name="connsiteX168" fmla="*/ 1721776 w 4622006"/>
              <a:gd name="connsiteY168" fmla="*/ 675307 h 1414077"/>
              <a:gd name="connsiteX169" fmla="*/ 2104555 w 4622006"/>
              <a:gd name="connsiteY169" fmla="*/ 626764 h 1414077"/>
              <a:gd name="connsiteX170" fmla="*/ 2425155 w 4622006"/>
              <a:gd name="connsiteY170" fmla="*/ 563341 h 1414077"/>
              <a:gd name="connsiteX171" fmla="*/ 2435511 w 4622006"/>
              <a:gd name="connsiteY171" fmla="*/ 423142 h 1414077"/>
              <a:gd name="connsiteX172" fmla="*/ 2636776 w 4622006"/>
              <a:gd name="connsiteY172" fmla="*/ 496057 h 1414077"/>
              <a:gd name="connsiteX173" fmla="*/ 2766036 w 4622006"/>
              <a:gd name="connsiteY173" fmla="*/ 631044 h 1414077"/>
              <a:gd name="connsiteX174" fmla="*/ 2930822 w 4622006"/>
              <a:gd name="connsiteY174" fmla="*/ 781376 h 1414077"/>
              <a:gd name="connsiteX175" fmla="*/ 3199525 w 4622006"/>
              <a:gd name="connsiteY175" fmla="*/ 767428 h 1414077"/>
              <a:gd name="connsiteX176" fmla="*/ 3405239 w 4622006"/>
              <a:gd name="connsiteY176" fmla="*/ 731385 h 1414077"/>
              <a:gd name="connsiteX177" fmla="*/ 3851932 w 4622006"/>
              <a:gd name="connsiteY177" fmla="*/ 1004640 h 1414077"/>
              <a:gd name="connsiteX178" fmla="*/ 3894530 w 4622006"/>
              <a:gd name="connsiteY178" fmla="*/ 1150223 h 1414077"/>
              <a:gd name="connsiteX179" fmla="*/ 3925007 w 4622006"/>
              <a:gd name="connsiteY179" fmla="*/ 1269030 h 1414077"/>
              <a:gd name="connsiteX180" fmla="*/ 3978772 w 4622006"/>
              <a:gd name="connsiteY180" fmla="*/ 1380359 h 1414077"/>
              <a:gd name="connsiteX181" fmla="*/ 4005592 w 4622006"/>
              <a:gd name="connsiteY181" fmla="*/ 1414077 h 1414077"/>
              <a:gd name="connsiteX182" fmla="*/ 3946905 w 4622006"/>
              <a:gd name="connsiteY182" fmla="*/ 1414077 h 1414077"/>
              <a:gd name="connsiteX183" fmla="*/ 3939286 w 4622006"/>
              <a:gd name="connsiteY183" fmla="*/ 1404302 h 1414077"/>
              <a:gd name="connsiteX184" fmla="*/ 3882553 w 4622006"/>
              <a:gd name="connsiteY184" fmla="*/ 1284996 h 1414077"/>
              <a:gd name="connsiteX185" fmla="*/ 3850195 w 4622006"/>
              <a:gd name="connsiteY185" fmla="*/ 1160375 h 1414077"/>
              <a:gd name="connsiteX186" fmla="*/ 3811017 w 4622006"/>
              <a:gd name="connsiteY186" fmla="*/ 1019827 h 1414077"/>
              <a:gd name="connsiteX187" fmla="*/ 3802092 w 4622006"/>
              <a:gd name="connsiteY187" fmla="*/ 1001568 h 1414077"/>
              <a:gd name="connsiteX188" fmla="*/ 3635873 w 4622006"/>
              <a:gd name="connsiteY188" fmla="*/ 830836 h 1414077"/>
              <a:gd name="connsiteX189" fmla="*/ 3404177 w 4622006"/>
              <a:gd name="connsiteY189" fmla="*/ 772768 h 1414077"/>
              <a:gd name="connsiteX190" fmla="*/ 3211715 w 4622006"/>
              <a:gd name="connsiteY190" fmla="*/ 807205 h 1414077"/>
              <a:gd name="connsiteX191" fmla="*/ 2913296 w 4622006"/>
              <a:gd name="connsiteY191" fmla="*/ 823642 h 1414077"/>
              <a:gd name="connsiteX192" fmla="*/ 2728673 w 4622006"/>
              <a:gd name="connsiteY192" fmla="*/ 658453 h 1414077"/>
              <a:gd name="connsiteX193" fmla="*/ 2609439 w 4622006"/>
              <a:gd name="connsiteY193" fmla="*/ 531100 h 1414077"/>
              <a:gd name="connsiteX194" fmla="*/ 2428653 w 4622006"/>
              <a:gd name="connsiteY194" fmla="*/ 466166 h 1414077"/>
              <a:gd name="connsiteX195" fmla="*/ 2112323 w 4622006"/>
              <a:gd name="connsiteY195" fmla="*/ 530642 h 1414077"/>
              <a:gd name="connsiteX196" fmla="*/ 1680218 w 4622006"/>
              <a:gd name="connsiteY196" fmla="*/ 581141 h 1414077"/>
              <a:gd name="connsiteX197" fmla="*/ 930467 w 4622006"/>
              <a:gd name="connsiteY197" fmla="*/ 751231 h 1414077"/>
              <a:gd name="connsiteX198" fmla="*/ 777260 w 4622006"/>
              <a:gd name="connsiteY198" fmla="*/ 1038212 h 1414077"/>
              <a:gd name="connsiteX199" fmla="*/ 685874 w 4622006"/>
              <a:gd name="connsiteY199" fmla="*/ 1227164 h 1414077"/>
              <a:gd name="connsiteX200" fmla="*/ 603347 w 4622006"/>
              <a:gd name="connsiteY200" fmla="*/ 1361694 h 1414077"/>
              <a:gd name="connsiteX201" fmla="*/ 564327 w 4622006"/>
              <a:gd name="connsiteY201" fmla="*/ 1414077 h 1414077"/>
              <a:gd name="connsiteX202" fmla="*/ 506996 w 4622006"/>
              <a:gd name="connsiteY202" fmla="*/ 1414077 h 1414077"/>
              <a:gd name="connsiteX203" fmla="*/ 563927 w 4622006"/>
              <a:gd name="connsiteY203" fmla="*/ 1337915 h 1414077"/>
              <a:gd name="connsiteX204" fmla="*/ 644796 w 4622006"/>
              <a:gd name="connsiteY204" fmla="*/ 1206343 h 1414077"/>
              <a:gd name="connsiteX205" fmla="*/ 735357 w 4622006"/>
              <a:gd name="connsiteY205" fmla="*/ 1021683 h 1414077"/>
              <a:gd name="connsiteX206" fmla="*/ 892340 w 4622006"/>
              <a:gd name="connsiteY206" fmla="*/ 727577 h 1414077"/>
              <a:gd name="connsiteX207" fmla="*/ 1694267 w 4622006"/>
              <a:gd name="connsiteY207" fmla="*/ 539650 h 1414077"/>
              <a:gd name="connsiteX208" fmla="*/ 2098415 w 4622006"/>
              <a:gd name="connsiteY208" fmla="*/ 489328 h 1414077"/>
              <a:gd name="connsiteX209" fmla="*/ 2435511 w 4622006"/>
              <a:gd name="connsiteY209" fmla="*/ 423142 h 1414077"/>
              <a:gd name="connsiteX210" fmla="*/ 2446406 w 4622006"/>
              <a:gd name="connsiteY210" fmla="*/ 282046 h 1414077"/>
              <a:gd name="connsiteX211" fmla="*/ 2657718 w 4622006"/>
              <a:gd name="connsiteY211" fmla="*/ 359362 h 1414077"/>
              <a:gd name="connsiteX212" fmla="*/ 2793073 w 4622006"/>
              <a:gd name="connsiteY212" fmla="*/ 502884 h 1414077"/>
              <a:gd name="connsiteX213" fmla="*/ 2967308 w 4622006"/>
              <a:gd name="connsiteY213" fmla="*/ 661640 h 1414077"/>
              <a:gd name="connsiteX214" fmla="*/ 3251186 w 4622006"/>
              <a:gd name="connsiteY214" fmla="*/ 643151 h 1414077"/>
              <a:gd name="connsiteX215" fmla="*/ 3466207 w 4622006"/>
              <a:gd name="connsiteY215" fmla="*/ 605399 h 1414077"/>
              <a:gd name="connsiteX216" fmla="*/ 3934277 w 4622006"/>
              <a:gd name="connsiteY216" fmla="*/ 892732 h 1414077"/>
              <a:gd name="connsiteX217" fmla="*/ 3977925 w 4622006"/>
              <a:gd name="connsiteY217" fmla="*/ 1049363 h 1414077"/>
              <a:gd name="connsiteX218" fmla="*/ 4010081 w 4622006"/>
              <a:gd name="connsiteY218" fmla="*/ 1174567 h 1414077"/>
              <a:gd name="connsiteX219" fmla="*/ 4143421 w 4622006"/>
              <a:gd name="connsiteY219" fmla="*/ 1389306 h 1414077"/>
              <a:gd name="connsiteX220" fmla="*/ 4172730 w 4622006"/>
              <a:gd name="connsiteY220" fmla="*/ 1414077 h 1414077"/>
              <a:gd name="connsiteX221" fmla="*/ 4102874 w 4622006"/>
              <a:gd name="connsiteY221" fmla="*/ 1414077 h 1414077"/>
              <a:gd name="connsiteX222" fmla="*/ 4025812 w 4622006"/>
              <a:gd name="connsiteY222" fmla="*/ 1315583 h 1414077"/>
              <a:gd name="connsiteX223" fmla="*/ 3965647 w 4622006"/>
              <a:gd name="connsiteY223" fmla="*/ 1190488 h 1414077"/>
              <a:gd name="connsiteX224" fmla="*/ 3932030 w 4622006"/>
              <a:gd name="connsiteY224" fmla="*/ 1059300 h 1414077"/>
              <a:gd name="connsiteX225" fmla="*/ 3891022 w 4622006"/>
              <a:gd name="connsiteY225" fmla="*/ 911023 h 1414077"/>
              <a:gd name="connsiteX226" fmla="*/ 3881311 w 4622006"/>
              <a:gd name="connsiteY226" fmla="*/ 891186 h 1414077"/>
              <a:gd name="connsiteX227" fmla="*/ 3707021 w 4622006"/>
              <a:gd name="connsiteY227" fmla="*/ 712963 h 1414077"/>
              <a:gd name="connsiteX228" fmla="*/ 3464733 w 4622006"/>
              <a:gd name="connsiteY228" fmla="*/ 651845 h 1414077"/>
              <a:gd name="connsiteX229" fmla="*/ 3262140 w 4622006"/>
              <a:gd name="connsiteY229" fmla="*/ 688313 h 1414077"/>
              <a:gd name="connsiteX230" fmla="*/ 2949745 w 4622006"/>
              <a:gd name="connsiteY230" fmla="*/ 703863 h 1414077"/>
              <a:gd name="connsiteX231" fmla="*/ 2756500 w 4622006"/>
              <a:gd name="connsiteY231" fmla="*/ 529922 h 1414077"/>
              <a:gd name="connsiteX232" fmla="*/ 2628970 w 4622006"/>
              <a:gd name="connsiteY232" fmla="*/ 397472 h 1414077"/>
              <a:gd name="connsiteX233" fmla="*/ 2438667 w 4622006"/>
              <a:gd name="connsiteY233" fmla="*/ 328638 h 1414077"/>
              <a:gd name="connsiteX234" fmla="*/ 2106056 w 4622006"/>
              <a:gd name="connsiteY234" fmla="*/ 395663 h 1414077"/>
              <a:gd name="connsiteX235" fmla="*/ 1652387 w 4622006"/>
              <a:gd name="connsiteY235" fmla="*/ 448518 h 1414077"/>
              <a:gd name="connsiteX236" fmla="*/ 863380 w 4622006"/>
              <a:gd name="connsiteY236" fmla="*/ 626290 h 1414077"/>
              <a:gd name="connsiteX237" fmla="*/ 703424 w 4622006"/>
              <a:gd name="connsiteY237" fmla="*/ 925197 h 1414077"/>
              <a:gd name="connsiteX238" fmla="*/ 606312 w 4622006"/>
              <a:gd name="connsiteY238" fmla="*/ 1122215 h 1414077"/>
              <a:gd name="connsiteX239" fmla="*/ 421040 w 4622006"/>
              <a:gd name="connsiteY239" fmla="*/ 1395794 h 1414077"/>
              <a:gd name="connsiteX240" fmla="*/ 405061 w 4622006"/>
              <a:gd name="connsiteY240" fmla="*/ 1414077 h 1414077"/>
              <a:gd name="connsiteX241" fmla="*/ 346637 w 4622006"/>
              <a:gd name="connsiteY241" fmla="*/ 1414077 h 1414077"/>
              <a:gd name="connsiteX242" fmla="*/ 385336 w 4622006"/>
              <a:gd name="connsiteY242" fmla="*/ 1369804 h 1414077"/>
              <a:gd name="connsiteX243" fmla="*/ 567139 w 4622006"/>
              <a:gd name="connsiteY243" fmla="*/ 1101432 h 1414077"/>
              <a:gd name="connsiteX244" fmla="*/ 662295 w 4622006"/>
              <a:gd name="connsiteY244" fmla="*/ 907304 h 1414077"/>
              <a:gd name="connsiteX245" fmla="*/ 826450 w 4622006"/>
              <a:gd name="connsiteY245" fmla="*/ 599154 h 1414077"/>
              <a:gd name="connsiteX246" fmla="*/ 1667629 w 4622006"/>
              <a:gd name="connsiteY246" fmla="*/ 403548 h 1414077"/>
              <a:gd name="connsiteX247" fmla="*/ 2092970 w 4622006"/>
              <a:gd name="connsiteY247" fmla="*/ 351067 h 1414077"/>
              <a:gd name="connsiteX248" fmla="*/ 2446406 w 4622006"/>
              <a:gd name="connsiteY248" fmla="*/ 282046 h 1414077"/>
              <a:gd name="connsiteX249" fmla="*/ 2460016 w 4622006"/>
              <a:gd name="connsiteY249" fmla="*/ 138813 h 1414077"/>
              <a:gd name="connsiteX250" fmla="*/ 2681048 w 4622006"/>
              <a:gd name="connsiteY250" fmla="*/ 220065 h 1414077"/>
              <a:gd name="connsiteX251" fmla="*/ 2822344 w 4622006"/>
              <a:gd name="connsiteY251" fmla="*/ 370792 h 1414077"/>
              <a:gd name="connsiteX252" fmla="*/ 3004783 w 4622006"/>
              <a:gd name="connsiteY252" fmla="*/ 538465 h 1414077"/>
              <a:gd name="connsiteX253" fmla="*/ 3302858 w 4622006"/>
              <a:gd name="connsiteY253" fmla="*/ 519327 h 1414077"/>
              <a:gd name="connsiteX254" fmla="*/ 3525814 w 4622006"/>
              <a:gd name="connsiteY254" fmla="*/ 481034 h 1414077"/>
              <a:gd name="connsiteX255" fmla="*/ 4015300 w 4622006"/>
              <a:gd name="connsiteY255" fmla="*/ 782484 h 1414077"/>
              <a:gd name="connsiteX256" fmla="*/ 4060778 w 4622006"/>
              <a:gd name="connsiteY256" fmla="*/ 946844 h 1414077"/>
              <a:gd name="connsiteX257" fmla="*/ 4094237 w 4622006"/>
              <a:gd name="connsiteY257" fmla="*/ 1078652 h 1414077"/>
              <a:gd name="connsiteX258" fmla="*/ 4333475 w 4622006"/>
              <a:gd name="connsiteY258" fmla="*/ 1389262 h 1414077"/>
              <a:gd name="connsiteX259" fmla="*/ 4374699 w 4622006"/>
              <a:gd name="connsiteY259" fmla="*/ 1414077 h 1414077"/>
              <a:gd name="connsiteX260" fmla="*/ 4292162 w 4622006"/>
              <a:gd name="connsiteY260" fmla="*/ 1414077 h 1414077"/>
              <a:gd name="connsiteX261" fmla="*/ 4200486 w 4622006"/>
              <a:gd name="connsiteY261" fmla="*/ 1335004 h 1414077"/>
              <a:gd name="connsiteX262" fmla="*/ 4053889 w 4622006"/>
              <a:gd name="connsiteY262" fmla="*/ 1095006 h 1414077"/>
              <a:gd name="connsiteX263" fmla="*/ 4018732 w 4622006"/>
              <a:gd name="connsiteY263" fmla="*/ 957752 h 1414077"/>
              <a:gd name="connsiteX264" fmla="*/ 3975893 w 4622006"/>
              <a:gd name="connsiteY264" fmla="*/ 801745 h 1414077"/>
              <a:gd name="connsiteX265" fmla="*/ 3965436 w 4622006"/>
              <a:gd name="connsiteY265" fmla="*/ 780369 h 1414077"/>
              <a:gd name="connsiteX266" fmla="*/ 3527990 w 4622006"/>
              <a:gd name="connsiteY266" fmla="*/ 529029 h 1414077"/>
              <a:gd name="connsiteX267" fmla="*/ 3315321 w 4622006"/>
              <a:gd name="connsiteY267" fmla="*/ 566620 h 1414077"/>
              <a:gd name="connsiteX268" fmla="*/ 2985253 w 4622006"/>
              <a:gd name="connsiteY268" fmla="*/ 583588 h 1414077"/>
              <a:gd name="connsiteX269" fmla="*/ 2783392 w 4622006"/>
              <a:gd name="connsiteY269" fmla="*/ 400893 h 1414077"/>
              <a:gd name="connsiteX270" fmla="*/ 2651866 w 4622006"/>
              <a:gd name="connsiteY270" fmla="*/ 259293 h 1414077"/>
              <a:gd name="connsiteX271" fmla="*/ 2452397 w 4622006"/>
              <a:gd name="connsiteY271" fmla="*/ 186439 h 1414077"/>
              <a:gd name="connsiteX272" fmla="*/ 2102989 w 4622006"/>
              <a:gd name="connsiteY272" fmla="*/ 256752 h 1414077"/>
              <a:gd name="connsiteX273" fmla="*/ 1627773 w 4622006"/>
              <a:gd name="connsiteY273" fmla="*/ 311016 h 1414077"/>
              <a:gd name="connsiteX274" fmla="*/ 799854 w 4622006"/>
              <a:gd name="connsiteY274" fmla="*/ 496220 h 1414077"/>
              <a:gd name="connsiteX275" fmla="*/ 629810 w 4622006"/>
              <a:gd name="connsiteY275" fmla="*/ 813059 h 1414077"/>
              <a:gd name="connsiteX276" fmla="*/ 528495 w 4622006"/>
              <a:gd name="connsiteY276" fmla="*/ 1019324 h 1414077"/>
              <a:gd name="connsiteX277" fmla="*/ 334096 w 4622006"/>
              <a:gd name="connsiteY277" fmla="*/ 1305986 h 1414077"/>
              <a:gd name="connsiteX278" fmla="*/ 239521 w 4622006"/>
              <a:gd name="connsiteY278" fmla="*/ 1414077 h 1414077"/>
              <a:gd name="connsiteX279" fmla="*/ 179811 w 4622006"/>
              <a:gd name="connsiteY279" fmla="*/ 1414077 h 1414077"/>
              <a:gd name="connsiteX280" fmla="*/ 188073 w 4622006"/>
              <a:gd name="connsiteY280" fmla="*/ 1405792 h 1414077"/>
              <a:gd name="connsiteX281" fmla="*/ 491344 w 4622006"/>
              <a:gd name="connsiteY281" fmla="*/ 996598 h 1414077"/>
              <a:gd name="connsiteX282" fmla="*/ 591041 w 4622006"/>
              <a:gd name="connsiteY282" fmla="*/ 793054 h 1414077"/>
              <a:gd name="connsiteX283" fmla="*/ 762705 w 4622006"/>
              <a:gd name="connsiteY283" fmla="*/ 468670 h 1414077"/>
              <a:gd name="connsiteX284" fmla="*/ 1643220 w 4622006"/>
              <a:gd name="connsiteY284" fmla="*/ 265458 h 1414077"/>
              <a:gd name="connsiteX285" fmla="*/ 2089886 w 4622006"/>
              <a:gd name="connsiteY285" fmla="*/ 211164 h 1414077"/>
              <a:gd name="connsiteX286" fmla="*/ 2460016 w 4622006"/>
              <a:gd name="connsiteY286" fmla="*/ 138813 h 1414077"/>
              <a:gd name="connsiteX287" fmla="*/ 2470868 w 4622006"/>
              <a:gd name="connsiteY287" fmla="*/ 1351 h 1414077"/>
              <a:gd name="connsiteX288" fmla="*/ 2701321 w 4622006"/>
              <a:gd name="connsiteY288" fmla="*/ 86503 h 1414077"/>
              <a:gd name="connsiteX289" fmla="*/ 2849143 w 4622006"/>
              <a:gd name="connsiteY289" fmla="*/ 244650 h 1414077"/>
              <a:gd name="connsiteX290" fmla="*/ 3040026 w 4622006"/>
              <a:gd name="connsiteY290" fmla="*/ 420701 h 1414077"/>
              <a:gd name="connsiteX291" fmla="*/ 3352472 w 4622006"/>
              <a:gd name="connsiteY291" fmla="*/ 401293 h 1414077"/>
              <a:gd name="connsiteX292" fmla="*/ 3587899 w 4622006"/>
              <a:gd name="connsiteY292" fmla="*/ 359810 h 1414077"/>
              <a:gd name="connsiteX293" fmla="*/ 4098560 w 4622006"/>
              <a:gd name="connsiteY293" fmla="*/ 675921 h 1414077"/>
              <a:gd name="connsiteX294" fmla="*/ 4144774 w 4622006"/>
              <a:gd name="connsiteY294" fmla="*/ 845719 h 1414077"/>
              <a:gd name="connsiteX295" fmla="*/ 4179868 w 4622006"/>
              <a:gd name="connsiteY295" fmla="*/ 983888 h 1414077"/>
              <a:gd name="connsiteX296" fmla="*/ 4548746 w 4622006"/>
              <a:gd name="connsiteY296" fmla="*/ 1381200 h 1414077"/>
              <a:gd name="connsiteX297" fmla="*/ 4622006 w 4622006"/>
              <a:gd name="connsiteY297" fmla="*/ 1414077 h 1414077"/>
              <a:gd name="connsiteX298" fmla="*/ 4512601 w 4622006"/>
              <a:gd name="connsiteY298" fmla="*/ 1414077 h 1414077"/>
              <a:gd name="connsiteX299" fmla="*/ 4397816 w 4622006"/>
              <a:gd name="connsiteY299" fmla="*/ 1343884 h 1414077"/>
              <a:gd name="connsiteX300" fmla="*/ 4137371 w 4622006"/>
              <a:gd name="connsiteY300" fmla="*/ 999817 h 1414077"/>
              <a:gd name="connsiteX301" fmla="*/ 4100990 w 4622006"/>
              <a:gd name="connsiteY301" fmla="*/ 856040 h 1414077"/>
              <a:gd name="connsiteX302" fmla="*/ 4055865 w 4622006"/>
              <a:gd name="connsiteY302" fmla="*/ 692429 h 1414077"/>
              <a:gd name="connsiteX303" fmla="*/ 4044491 w 4622006"/>
              <a:gd name="connsiteY303" fmla="*/ 669134 h 1414077"/>
              <a:gd name="connsiteX304" fmla="*/ 3586628 w 4622006"/>
              <a:gd name="connsiteY304" fmla="*/ 405672 h 1414077"/>
              <a:gd name="connsiteX305" fmla="*/ 3364202 w 4622006"/>
              <a:gd name="connsiteY305" fmla="*/ 445090 h 1414077"/>
              <a:gd name="connsiteX306" fmla="*/ 3022498 w 4622006"/>
              <a:gd name="connsiteY306" fmla="*/ 462968 h 1414077"/>
              <a:gd name="connsiteX307" fmla="*/ 2811781 w 4622006"/>
              <a:gd name="connsiteY307" fmla="*/ 272057 h 1414077"/>
              <a:gd name="connsiteX308" fmla="*/ 2673759 w 4622006"/>
              <a:gd name="connsiteY308" fmla="*/ 123086 h 1414077"/>
              <a:gd name="connsiteX309" fmla="*/ 2464211 w 4622006"/>
              <a:gd name="connsiteY309" fmla="*/ 46442 h 1414077"/>
              <a:gd name="connsiteX310" fmla="*/ 2098293 w 4622006"/>
              <a:gd name="connsiteY310" fmla="*/ 119563 h 1414077"/>
              <a:gd name="connsiteX311" fmla="*/ 1601888 w 4622006"/>
              <a:gd name="connsiteY311" fmla="*/ 175976 h 1414077"/>
              <a:gd name="connsiteX312" fmla="*/ 734338 w 4622006"/>
              <a:gd name="connsiteY312" fmla="*/ 369069 h 1414077"/>
              <a:gd name="connsiteX313" fmla="*/ 557717 w 4622006"/>
              <a:gd name="connsiteY313" fmla="*/ 700157 h 1414077"/>
              <a:gd name="connsiteX314" fmla="*/ 452238 w 4622006"/>
              <a:gd name="connsiteY314" fmla="*/ 915710 h 1414077"/>
              <a:gd name="connsiteX315" fmla="*/ 129837 w 4622006"/>
              <a:gd name="connsiteY315" fmla="*/ 1351220 h 1414077"/>
              <a:gd name="connsiteX316" fmla="*/ 67191 w 4622006"/>
              <a:gd name="connsiteY316" fmla="*/ 1414077 h 1414077"/>
              <a:gd name="connsiteX317" fmla="*/ 0 w 4622006"/>
              <a:gd name="connsiteY317" fmla="*/ 1414077 h 1414077"/>
              <a:gd name="connsiteX318" fmla="*/ 93378 w 4622006"/>
              <a:gd name="connsiteY318" fmla="*/ 1320473 h 1414077"/>
              <a:gd name="connsiteX319" fmla="*/ 411180 w 4622006"/>
              <a:gd name="connsiteY319" fmla="*/ 891994 h 1414077"/>
              <a:gd name="connsiteX320" fmla="*/ 515651 w 4622006"/>
              <a:gd name="connsiteY320" fmla="*/ 679353 h 1414077"/>
              <a:gd name="connsiteX321" fmla="*/ 695810 w 4622006"/>
              <a:gd name="connsiteY321" fmla="*/ 341677 h 1414077"/>
              <a:gd name="connsiteX322" fmla="*/ 1616362 w 4622006"/>
              <a:gd name="connsiteY322" fmla="*/ 132368 h 1414077"/>
              <a:gd name="connsiteX323" fmla="*/ 2084435 w 4622006"/>
              <a:gd name="connsiteY323" fmla="*/ 76332 h 1414077"/>
              <a:gd name="connsiteX324" fmla="*/ 2470868 w 4622006"/>
              <a:gd name="connsiteY324" fmla="*/ 1351 h 141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4622006" h="1414077">
                <a:moveTo>
                  <a:pt x="2359046" y="1408646"/>
                </a:moveTo>
                <a:lnTo>
                  <a:pt x="2388623" y="1414077"/>
                </a:lnTo>
                <a:lnTo>
                  <a:pt x="2285269" y="1414077"/>
                </a:lnTo>
                <a:lnTo>
                  <a:pt x="2303331" y="1410727"/>
                </a:lnTo>
                <a:cubicBezTo>
                  <a:pt x="2321887" y="1408508"/>
                  <a:pt x="2340465" y="1407660"/>
                  <a:pt x="2359046" y="1408646"/>
                </a:cubicBezTo>
                <a:close/>
                <a:moveTo>
                  <a:pt x="2367250" y="1270539"/>
                </a:moveTo>
                <a:cubicBezTo>
                  <a:pt x="2415199" y="1273308"/>
                  <a:pt x="2463153" y="1287476"/>
                  <a:pt x="2510729" y="1319943"/>
                </a:cubicBezTo>
                <a:cubicBezTo>
                  <a:pt x="2546309" y="1345965"/>
                  <a:pt x="2577798" y="1377083"/>
                  <a:pt x="2604193" y="1412316"/>
                </a:cubicBezTo>
                <a:lnTo>
                  <a:pt x="2605725" y="1414077"/>
                </a:lnTo>
                <a:lnTo>
                  <a:pt x="2541430" y="1414077"/>
                </a:lnTo>
                <a:lnTo>
                  <a:pt x="2486647" y="1355749"/>
                </a:lnTo>
                <a:cubicBezTo>
                  <a:pt x="2446214" y="1328262"/>
                  <a:pt x="2405083" y="1316461"/>
                  <a:pt x="2363148" y="1314598"/>
                </a:cubicBezTo>
                <a:cubicBezTo>
                  <a:pt x="2293253" y="1311494"/>
                  <a:pt x="2221122" y="1335991"/>
                  <a:pt x="2146266" y="1361465"/>
                </a:cubicBezTo>
                <a:cubicBezTo>
                  <a:pt x="2048076" y="1395967"/>
                  <a:pt x="1945071" y="1429491"/>
                  <a:pt x="1841969" y="1400501"/>
                </a:cubicBezTo>
                <a:cubicBezTo>
                  <a:pt x="1676034" y="1352456"/>
                  <a:pt x="1553635" y="1323973"/>
                  <a:pt x="1440056" y="1404270"/>
                </a:cubicBezTo>
                <a:lnTo>
                  <a:pt x="1428947" y="1414077"/>
                </a:lnTo>
                <a:lnTo>
                  <a:pt x="1360037" y="1414077"/>
                </a:lnTo>
                <a:lnTo>
                  <a:pt x="1421090" y="1362774"/>
                </a:lnTo>
                <a:cubicBezTo>
                  <a:pt x="1555975" y="1272998"/>
                  <a:pt x="1696389" y="1313503"/>
                  <a:pt x="1852900" y="1358584"/>
                </a:cubicBezTo>
                <a:cubicBezTo>
                  <a:pt x="1941704" y="1383028"/>
                  <a:pt x="2032657" y="1352524"/>
                  <a:pt x="2129281" y="1319764"/>
                </a:cubicBezTo>
                <a:cubicBezTo>
                  <a:pt x="2207425" y="1292978"/>
                  <a:pt x="2287333" y="1265925"/>
                  <a:pt x="2367250" y="1270539"/>
                </a:cubicBezTo>
                <a:close/>
                <a:moveTo>
                  <a:pt x="2380232" y="1128482"/>
                </a:moveTo>
                <a:cubicBezTo>
                  <a:pt x="2431446" y="1131555"/>
                  <a:pt x="2482604" y="1146896"/>
                  <a:pt x="2533288" y="1182006"/>
                </a:cubicBezTo>
                <a:cubicBezTo>
                  <a:pt x="2570498" y="1210819"/>
                  <a:pt x="2603373" y="1244807"/>
                  <a:pt x="2630911" y="1282907"/>
                </a:cubicBezTo>
                <a:cubicBezTo>
                  <a:pt x="2660848" y="1329049"/>
                  <a:pt x="2702708" y="1366228"/>
                  <a:pt x="2752125" y="1390549"/>
                </a:cubicBezTo>
                <a:cubicBezTo>
                  <a:pt x="2812602" y="1413425"/>
                  <a:pt x="2878976" y="1394940"/>
                  <a:pt x="2949419" y="1375890"/>
                </a:cubicBezTo>
                <a:cubicBezTo>
                  <a:pt x="2999784" y="1359560"/>
                  <a:pt x="3052135" y="1350188"/>
                  <a:pt x="3104959" y="1347984"/>
                </a:cubicBezTo>
                <a:cubicBezTo>
                  <a:pt x="3175481" y="1345423"/>
                  <a:pt x="3245149" y="1363204"/>
                  <a:pt x="3305589" y="1399181"/>
                </a:cubicBezTo>
                <a:lnTo>
                  <a:pt x="3323981" y="1414077"/>
                </a:lnTo>
                <a:lnTo>
                  <a:pt x="3222132" y="1414077"/>
                </a:lnTo>
                <a:lnTo>
                  <a:pt x="3192629" y="1402380"/>
                </a:lnTo>
                <a:cubicBezTo>
                  <a:pt x="3164074" y="1395382"/>
                  <a:pt x="3134549" y="1392281"/>
                  <a:pt x="3104854" y="1393270"/>
                </a:cubicBezTo>
                <a:cubicBezTo>
                  <a:pt x="3080597" y="1394559"/>
                  <a:pt x="3056475" y="1397428"/>
                  <a:pt x="3032640" y="1401849"/>
                </a:cubicBezTo>
                <a:lnTo>
                  <a:pt x="2984454" y="1414077"/>
                </a:lnTo>
                <a:lnTo>
                  <a:pt x="2705778" y="1414077"/>
                </a:lnTo>
                <a:lnTo>
                  <a:pt x="2656907" y="1382026"/>
                </a:lnTo>
                <a:cubicBezTo>
                  <a:pt x="2633115" y="1361286"/>
                  <a:pt x="2612158" y="1337317"/>
                  <a:pt x="2594694" y="1310694"/>
                </a:cubicBezTo>
                <a:cubicBezTo>
                  <a:pt x="2569734" y="1276104"/>
                  <a:pt x="2539895" y="1245344"/>
                  <a:pt x="2506084" y="1219333"/>
                </a:cubicBezTo>
                <a:cubicBezTo>
                  <a:pt x="2462106" y="1189419"/>
                  <a:pt x="2417693" y="1176426"/>
                  <a:pt x="2372576" y="1174165"/>
                </a:cubicBezTo>
                <a:cubicBezTo>
                  <a:pt x="2297381" y="1170397"/>
                  <a:pt x="2220228" y="1196443"/>
                  <a:pt x="2139866" y="1223658"/>
                </a:cubicBezTo>
                <a:cubicBezTo>
                  <a:pt x="2034129" y="1259495"/>
                  <a:pt x="1926043" y="1295488"/>
                  <a:pt x="1814237" y="1264515"/>
                </a:cubicBezTo>
                <a:cubicBezTo>
                  <a:pt x="1575379" y="1194114"/>
                  <a:pt x="1422057" y="1164209"/>
                  <a:pt x="1260694" y="1395949"/>
                </a:cubicBezTo>
                <a:lnTo>
                  <a:pt x="1251000" y="1414077"/>
                </a:lnTo>
                <a:lnTo>
                  <a:pt x="1201513" y="1414077"/>
                </a:lnTo>
                <a:lnTo>
                  <a:pt x="1224525" y="1371347"/>
                </a:lnTo>
                <a:cubicBezTo>
                  <a:pt x="1411522" y="1099121"/>
                  <a:pt x="1602961" y="1156581"/>
                  <a:pt x="1827702" y="1220862"/>
                </a:cubicBezTo>
                <a:cubicBezTo>
                  <a:pt x="1924017" y="1248827"/>
                  <a:pt x="2021810" y="1215487"/>
                  <a:pt x="2125627" y="1180638"/>
                </a:cubicBezTo>
                <a:cubicBezTo>
                  <a:pt x="2209364" y="1152321"/>
                  <a:pt x="2294877" y="1123361"/>
                  <a:pt x="2380232" y="1128482"/>
                </a:cubicBezTo>
                <a:close/>
                <a:moveTo>
                  <a:pt x="2392670" y="985876"/>
                </a:moveTo>
                <a:cubicBezTo>
                  <a:pt x="2447187" y="989230"/>
                  <a:pt x="2501702" y="1005605"/>
                  <a:pt x="2556149" y="1042847"/>
                </a:cubicBezTo>
                <a:cubicBezTo>
                  <a:pt x="2595914" y="1073638"/>
                  <a:pt x="2631038" y="1109900"/>
                  <a:pt x="2660498" y="1150587"/>
                </a:cubicBezTo>
                <a:cubicBezTo>
                  <a:pt x="2692519" y="1200327"/>
                  <a:pt x="2737373" y="1240541"/>
                  <a:pt x="2790369" y="1267024"/>
                </a:cubicBezTo>
                <a:cubicBezTo>
                  <a:pt x="2855678" y="1291871"/>
                  <a:pt x="2926915" y="1272449"/>
                  <a:pt x="3002236" y="1251512"/>
                </a:cubicBezTo>
                <a:cubicBezTo>
                  <a:pt x="3055804" y="1234206"/>
                  <a:pt x="3111458" y="1224306"/>
                  <a:pt x="3167678" y="1222105"/>
                </a:cubicBezTo>
                <a:cubicBezTo>
                  <a:pt x="3242684" y="1219128"/>
                  <a:pt x="3316820" y="1238061"/>
                  <a:pt x="3381029" y="1276641"/>
                </a:cubicBezTo>
                <a:cubicBezTo>
                  <a:pt x="3413114" y="1295910"/>
                  <a:pt x="3441999" y="1319653"/>
                  <a:pt x="3466899" y="1347008"/>
                </a:cubicBezTo>
                <a:lnTo>
                  <a:pt x="3512055" y="1414077"/>
                </a:lnTo>
                <a:lnTo>
                  <a:pt x="3453690" y="1414077"/>
                </a:lnTo>
                <a:lnTo>
                  <a:pt x="3422206" y="1372231"/>
                </a:lnTo>
                <a:cubicBezTo>
                  <a:pt x="3400034" y="1349926"/>
                  <a:pt x="3374802" y="1330646"/>
                  <a:pt x="3347137" y="1315024"/>
                </a:cubicBezTo>
                <a:cubicBezTo>
                  <a:pt x="3291808" y="1283783"/>
                  <a:pt x="3228885" y="1268388"/>
                  <a:pt x="3165192" y="1270454"/>
                </a:cubicBezTo>
                <a:cubicBezTo>
                  <a:pt x="3113142" y="1272152"/>
                  <a:pt x="3061569" y="1281165"/>
                  <a:pt x="3011982" y="1297214"/>
                </a:cubicBezTo>
                <a:cubicBezTo>
                  <a:pt x="2932590" y="1318715"/>
                  <a:pt x="2850649" y="1340954"/>
                  <a:pt x="2771239" y="1310984"/>
                </a:cubicBezTo>
                <a:cubicBezTo>
                  <a:pt x="2710186" y="1281896"/>
                  <a:pt x="2658363" y="1236709"/>
                  <a:pt x="2621371" y="1180311"/>
                </a:cubicBezTo>
                <a:cubicBezTo>
                  <a:pt x="2594290" y="1143327"/>
                  <a:pt x="2561978" y="1110510"/>
                  <a:pt x="2525418" y="1082860"/>
                </a:cubicBezTo>
                <a:cubicBezTo>
                  <a:pt x="2478711" y="1050319"/>
                  <a:pt x="2431252" y="1036138"/>
                  <a:pt x="2382904" y="1033560"/>
                </a:cubicBezTo>
                <a:cubicBezTo>
                  <a:pt x="2302319" y="1029264"/>
                  <a:pt x="2219261" y="1057198"/>
                  <a:pt x="2133067" y="1086077"/>
                </a:cubicBezTo>
                <a:cubicBezTo>
                  <a:pt x="2020273" y="1124336"/>
                  <a:pt x="1903213" y="1163739"/>
                  <a:pt x="1785834" y="1129250"/>
                </a:cubicBezTo>
                <a:cubicBezTo>
                  <a:pt x="1531512" y="1054884"/>
                  <a:pt x="1365608" y="1020028"/>
                  <a:pt x="1193453" y="1268200"/>
                </a:cubicBezTo>
                <a:lnTo>
                  <a:pt x="1115276" y="1414077"/>
                </a:lnTo>
                <a:lnTo>
                  <a:pt x="1065259" y="1414077"/>
                </a:lnTo>
                <a:lnTo>
                  <a:pt x="1158241" y="1240657"/>
                </a:lnTo>
                <a:cubicBezTo>
                  <a:pt x="1358420" y="951882"/>
                  <a:pt x="1564220" y="1012971"/>
                  <a:pt x="1802446" y="1083121"/>
                </a:cubicBezTo>
                <a:cubicBezTo>
                  <a:pt x="1904160" y="1114221"/>
                  <a:pt x="2009144" y="1078797"/>
                  <a:pt x="2120354" y="1041279"/>
                </a:cubicBezTo>
                <a:cubicBezTo>
                  <a:pt x="2210934" y="1010862"/>
                  <a:pt x="2301806" y="980284"/>
                  <a:pt x="2392670" y="985876"/>
                </a:cubicBezTo>
                <a:close/>
                <a:moveTo>
                  <a:pt x="2402355" y="845653"/>
                </a:moveTo>
                <a:cubicBezTo>
                  <a:pt x="2460121" y="849431"/>
                  <a:pt x="2517738" y="867151"/>
                  <a:pt x="2574684" y="907299"/>
                </a:cubicBezTo>
                <a:cubicBezTo>
                  <a:pt x="2616824" y="939309"/>
                  <a:pt x="2653874" y="977454"/>
                  <a:pt x="2684604" y="1020499"/>
                </a:cubicBezTo>
                <a:cubicBezTo>
                  <a:pt x="2718790" y="1073683"/>
                  <a:pt x="2766691" y="1116724"/>
                  <a:pt x="2823296" y="1145108"/>
                </a:cubicBezTo>
                <a:cubicBezTo>
                  <a:pt x="2893628" y="1173296"/>
                  <a:pt x="2969922" y="1152361"/>
                  <a:pt x="3050106" y="1130487"/>
                </a:cubicBezTo>
                <a:cubicBezTo>
                  <a:pt x="3106799" y="1112045"/>
                  <a:pt x="3165758" y="1101537"/>
                  <a:pt x="3225262" y="1099217"/>
                </a:cubicBezTo>
                <a:cubicBezTo>
                  <a:pt x="3304837" y="1096517"/>
                  <a:pt x="3383346" y="1116851"/>
                  <a:pt x="3451349" y="1157852"/>
                </a:cubicBezTo>
                <a:cubicBezTo>
                  <a:pt x="3519314" y="1198811"/>
                  <a:pt x="3573805" y="1258623"/>
                  <a:pt x="3608206" y="1330030"/>
                </a:cubicBezTo>
                <a:lnTo>
                  <a:pt x="3632561" y="1414077"/>
                </a:lnTo>
                <a:lnTo>
                  <a:pt x="3583419" y="1414077"/>
                </a:lnTo>
                <a:lnTo>
                  <a:pt x="3564558" y="1347531"/>
                </a:lnTo>
                <a:lnTo>
                  <a:pt x="3558125" y="1334344"/>
                </a:lnTo>
                <a:cubicBezTo>
                  <a:pt x="3525523" y="1274975"/>
                  <a:pt x="3477020" y="1225822"/>
                  <a:pt x="3418017" y="1192353"/>
                </a:cubicBezTo>
                <a:cubicBezTo>
                  <a:pt x="3358975" y="1158846"/>
                  <a:pt x="3291762" y="1142361"/>
                  <a:pt x="3223778" y="1144662"/>
                </a:cubicBezTo>
                <a:cubicBezTo>
                  <a:pt x="3168595" y="1147731"/>
                  <a:pt x="3114039" y="1158209"/>
                  <a:pt x="3061609" y="1175824"/>
                </a:cubicBezTo>
                <a:cubicBezTo>
                  <a:pt x="2977533" y="1198635"/>
                  <a:pt x="2890532" y="1222387"/>
                  <a:pt x="2806668" y="1190242"/>
                </a:cubicBezTo>
                <a:cubicBezTo>
                  <a:pt x="2741905" y="1159273"/>
                  <a:pt x="2687050" y="1111011"/>
                  <a:pt x="2648183" y="1050814"/>
                </a:cubicBezTo>
                <a:cubicBezTo>
                  <a:pt x="2619986" y="1010934"/>
                  <a:pt x="2586318" y="975297"/>
                  <a:pt x="2548070" y="944837"/>
                </a:cubicBezTo>
                <a:cubicBezTo>
                  <a:pt x="2498192" y="909886"/>
                  <a:pt x="2447515" y="894590"/>
                  <a:pt x="2395898" y="891723"/>
                </a:cubicBezTo>
                <a:cubicBezTo>
                  <a:pt x="2309868" y="886944"/>
                  <a:pt x="2221233" y="916687"/>
                  <a:pt x="2129342" y="947488"/>
                </a:cubicBezTo>
                <a:cubicBezTo>
                  <a:pt x="2009140" y="987418"/>
                  <a:pt x="1884909" y="1027952"/>
                  <a:pt x="1761120" y="992236"/>
                </a:cubicBezTo>
                <a:cubicBezTo>
                  <a:pt x="1488832" y="910780"/>
                  <a:pt x="1312883" y="874139"/>
                  <a:pt x="1129070" y="1139030"/>
                </a:cubicBezTo>
                <a:cubicBezTo>
                  <a:pt x="1078818" y="1216458"/>
                  <a:pt x="1035189" y="1297946"/>
                  <a:pt x="998627" y="1382603"/>
                </a:cubicBezTo>
                <a:lnTo>
                  <a:pt x="983111" y="1414077"/>
                </a:lnTo>
                <a:lnTo>
                  <a:pt x="930113" y="1414077"/>
                </a:lnTo>
                <a:lnTo>
                  <a:pt x="956009" y="1361629"/>
                </a:lnTo>
                <a:cubicBezTo>
                  <a:pt x="993763" y="1274972"/>
                  <a:pt x="1038975" y="1191730"/>
                  <a:pt x="1091110" y="1112805"/>
                </a:cubicBezTo>
                <a:cubicBezTo>
                  <a:pt x="1303149" y="806727"/>
                  <a:pt x="1521688" y="872146"/>
                  <a:pt x="1774642" y="947671"/>
                </a:cubicBezTo>
                <a:cubicBezTo>
                  <a:pt x="1884466" y="980548"/>
                  <a:pt x="1996269" y="943241"/>
                  <a:pt x="2114676" y="903634"/>
                </a:cubicBezTo>
                <a:cubicBezTo>
                  <a:pt x="2209380" y="871782"/>
                  <a:pt x="2306075" y="839355"/>
                  <a:pt x="2402355" y="845653"/>
                </a:cubicBezTo>
                <a:close/>
                <a:moveTo>
                  <a:pt x="2413093" y="703816"/>
                </a:moveTo>
                <a:cubicBezTo>
                  <a:pt x="2474045" y="707825"/>
                  <a:pt x="2534896" y="726692"/>
                  <a:pt x="2595093" y="769407"/>
                </a:cubicBezTo>
                <a:cubicBezTo>
                  <a:pt x="2639913" y="804053"/>
                  <a:pt x="2679324" y="845063"/>
                  <a:pt x="2712115" y="891184"/>
                </a:cubicBezTo>
                <a:cubicBezTo>
                  <a:pt x="2748205" y="948060"/>
                  <a:pt x="2799135" y="994181"/>
                  <a:pt x="2859425" y="1024548"/>
                </a:cubicBezTo>
                <a:cubicBezTo>
                  <a:pt x="2933977" y="1053503"/>
                  <a:pt x="3014580" y="1031464"/>
                  <a:pt x="3099822" y="1008076"/>
                </a:cubicBezTo>
                <a:cubicBezTo>
                  <a:pt x="3159885" y="988731"/>
                  <a:pt x="3222280" y="977644"/>
                  <a:pt x="3285290" y="975144"/>
                </a:cubicBezTo>
                <a:cubicBezTo>
                  <a:pt x="3468260" y="976655"/>
                  <a:pt x="3627434" y="1072959"/>
                  <a:pt x="3689449" y="1220659"/>
                </a:cubicBezTo>
                <a:cubicBezTo>
                  <a:pt x="3706245" y="1263789"/>
                  <a:pt x="3719012" y="1308457"/>
                  <a:pt x="3727522" y="1354023"/>
                </a:cubicBezTo>
                <a:lnTo>
                  <a:pt x="3743239" y="1414077"/>
                </a:lnTo>
                <a:lnTo>
                  <a:pt x="3697719" y="1414077"/>
                </a:lnTo>
                <a:lnTo>
                  <a:pt x="3684531" y="1363971"/>
                </a:lnTo>
                <a:cubicBezTo>
                  <a:pt x="3676342" y="1320740"/>
                  <a:pt x="3664200" y="1278351"/>
                  <a:pt x="3648312" y="1237381"/>
                </a:cubicBezTo>
                <a:lnTo>
                  <a:pt x="3641093" y="1222616"/>
                </a:lnTo>
                <a:cubicBezTo>
                  <a:pt x="3606621" y="1159365"/>
                  <a:pt x="3555221" y="1107006"/>
                  <a:pt x="3492549" y="1071307"/>
                </a:cubicBezTo>
                <a:cubicBezTo>
                  <a:pt x="3429876" y="1035607"/>
                  <a:pt x="3358419" y="1017989"/>
                  <a:pt x="3286153" y="1020435"/>
                </a:cubicBezTo>
                <a:cubicBezTo>
                  <a:pt x="3227452" y="1023152"/>
                  <a:pt x="3169307" y="1033577"/>
                  <a:pt x="3113308" y="1051510"/>
                </a:cubicBezTo>
                <a:cubicBezTo>
                  <a:pt x="3023776" y="1075047"/>
                  <a:pt x="2932484" y="1100901"/>
                  <a:pt x="2843793" y="1066781"/>
                </a:cubicBezTo>
                <a:cubicBezTo>
                  <a:pt x="2775237" y="1034010"/>
                  <a:pt x="2716987" y="983176"/>
                  <a:pt x="2675281" y="919716"/>
                </a:cubicBezTo>
                <a:cubicBezTo>
                  <a:pt x="2645047" y="877205"/>
                  <a:pt x="2608874" y="839154"/>
                  <a:pt x="2567924" y="806778"/>
                </a:cubicBezTo>
                <a:cubicBezTo>
                  <a:pt x="2515152" y="769618"/>
                  <a:pt x="2461381" y="753236"/>
                  <a:pt x="2406554" y="750000"/>
                </a:cubicBezTo>
                <a:cubicBezTo>
                  <a:pt x="2315176" y="744605"/>
                  <a:pt x="2220865" y="775727"/>
                  <a:pt x="2123360" y="808034"/>
                </a:cubicBezTo>
                <a:cubicBezTo>
                  <a:pt x="1995790" y="849674"/>
                  <a:pt x="1864520" y="893624"/>
                  <a:pt x="1733220" y="854389"/>
                </a:cubicBezTo>
                <a:cubicBezTo>
                  <a:pt x="1443910" y="766803"/>
                  <a:pt x="1257113" y="727752"/>
                  <a:pt x="1062252" y="1008620"/>
                </a:cubicBezTo>
                <a:cubicBezTo>
                  <a:pt x="1009120" y="1091147"/>
                  <a:pt x="963125" y="1178019"/>
                  <a:pt x="924668" y="1268228"/>
                </a:cubicBezTo>
                <a:lnTo>
                  <a:pt x="852790" y="1414077"/>
                </a:lnTo>
                <a:lnTo>
                  <a:pt x="801523" y="1414077"/>
                </a:lnTo>
                <a:lnTo>
                  <a:pt x="881409" y="1250903"/>
                </a:lnTo>
                <a:cubicBezTo>
                  <a:pt x="921363" y="1158867"/>
                  <a:pt x="968964" y="1070297"/>
                  <a:pt x="1023685" y="986088"/>
                </a:cubicBezTo>
                <a:cubicBezTo>
                  <a:pt x="1247963" y="662501"/>
                  <a:pt x="1478868" y="732453"/>
                  <a:pt x="1746477" y="813270"/>
                </a:cubicBezTo>
                <a:cubicBezTo>
                  <a:pt x="1865612" y="847390"/>
                  <a:pt x="1985224" y="807248"/>
                  <a:pt x="2110068" y="765970"/>
                </a:cubicBezTo>
                <a:cubicBezTo>
                  <a:pt x="2209642" y="731726"/>
                  <a:pt x="2311507" y="697136"/>
                  <a:pt x="2413093" y="703816"/>
                </a:cubicBezTo>
                <a:close/>
                <a:moveTo>
                  <a:pt x="2425155" y="563341"/>
                </a:moveTo>
                <a:cubicBezTo>
                  <a:pt x="2489494" y="567770"/>
                  <a:pt x="2553620" y="587735"/>
                  <a:pt x="2616916" y="632722"/>
                </a:cubicBezTo>
                <a:cubicBezTo>
                  <a:pt x="2664092" y="669617"/>
                  <a:pt x="2705588" y="713212"/>
                  <a:pt x="2740054" y="762081"/>
                </a:cubicBezTo>
                <a:cubicBezTo>
                  <a:pt x="2778204" y="822576"/>
                  <a:pt x="2832194" y="871516"/>
                  <a:pt x="2896222" y="903656"/>
                </a:cubicBezTo>
                <a:cubicBezTo>
                  <a:pt x="2975016" y="934371"/>
                  <a:pt x="3060478" y="911397"/>
                  <a:pt x="3151369" y="886708"/>
                </a:cubicBezTo>
                <a:cubicBezTo>
                  <a:pt x="3214445" y="866336"/>
                  <a:pt x="3280000" y="854702"/>
                  <a:pt x="3346183" y="852111"/>
                </a:cubicBezTo>
                <a:cubicBezTo>
                  <a:pt x="3539041" y="854078"/>
                  <a:pt x="3707062" y="955649"/>
                  <a:pt x="3771679" y="1111661"/>
                </a:cubicBezTo>
                <a:cubicBezTo>
                  <a:pt x="3789524" y="1157285"/>
                  <a:pt x="3802903" y="1204551"/>
                  <a:pt x="3811622" y="1252796"/>
                </a:cubicBezTo>
                <a:cubicBezTo>
                  <a:pt x="3818976" y="1290761"/>
                  <a:pt x="3828753" y="1328268"/>
                  <a:pt x="3840800" y="1364994"/>
                </a:cubicBezTo>
                <a:lnTo>
                  <a:pt x="3864279" y="1414077"/>
                </a:lnTo>
                <a:lnTo>
                  <a:pt x="3811870" y="1414077"/>
                </a:lnTo>
                <a:lnTo>
                  <a:pt x="3795247" y="1379581"/>
                </a:lnTo>
                <a:cubicBezTo>
                  <a:pt x="3782487" y="1341050"/>
                  <a:pt x="3772195" y="1301783"/>
                  <a:pt x="3764370" y="1261937"/>
                </a:cubicBezTo>
                <a:cubicBezTo>
                  <a:pt x="3756311" y="1216403"/>
                  <a:pt x="3743738" y="1171783"/>
                  <a:pt x="3726844" y="1128745"/>
                </a:cubicBezTo>
                <a:lnTo>
                  <a:pt x="3718884" y="1112439"/>
                </a:lnTo>
                <a:cubicBezTo>
                  <a:pt x="3682439" y="1045482"/>
                  <a:pt x="3628068" y="989988"/>
                  <a:pt x="3561775" y="952090"/>
                </a:cubicBezTo>
                <a:cubicBezTo>
                  <a:pt x="3495480" y="914191"/>
                  <a:pt x="3419858" y="895364"/>
                  <a:pt x="3343348" y="897763"/>
                </a:cubicBezTo>
                <a:cubicBezTo>
                  <a:pt x="3281272" y="900377"/>
                  <a:pt x="3219849" y="911463"/>
                  <a:pt x="3160745" y="930665"/>
                </a:cubicBezTo>
                <a:cubicBezTo>
                  <a:pt x="3068132" y="955764"/>
                  <a:pt x="2971210" y="981968"/>
                  <a:pt x="2878065" y="945672"/>
                </a:cubicBezTo>
                <a:cubicBezTo>
                  <a:pt x="2806519" y="911029"/>
                  <a:pt x="2745920" y="857473"/>
                  <a:pt x="2702847" y="790816"/>
                </a:cubicBezTo>
                <a:cubicBezTo>
                  <a:pt x="2671088" y="745568"/>
                  <a:pt x="2632914" y="705084"/>
                  <a:pt x="2589554" y="670669"/>
                </a:cubicBezTo>
                <a:cubicBezTo>
                  <a:pt x="2533171" y="630211"/>
                  <a:pt x="2476266" y="612336"/>
                  <a:pt x="2418398" y="608732"/>
                </a:cubicBezTo>
                <a:cubicBezTo>
                  <a:pt x="2321952" y="602724"/>
                  <a:pt x="2222830" y="636358"/>
                  <a:pt x="2118985" y="671156"/>
                </a:cubicBezTo>
                <a:cubicBezTo>
                  <a:pt x="1984613" y="715675"/>
                  <a:pt x="1846151" y="761711"/>
                  <a:pt x="1707696" y="719705"/>
                </a:cubicBezTo>
                <a:cubicBezTo>
                  <a:pt x="1401764" y="626776"/>
                  <a:pt x="1203720" y="584525"/>
                  <a:pt x="997236" y="882157"/>
                </a:cubicBezTo>
                <a:cubicBezTo>
                  <a:pt x="941145" y="968771"/>
                  <a:pt x="892369" y="1059868"/>
                  <a:pt x="851359" y="1154475"/>
                </a:cubicBezTo>
                <a:cubicBezTo>
                  <a:pt x="824105" y="1213470"/>
                  <a:pt x="795885" y="1274403"/>
                  <a:pt x="763994" y="1332798"/>
                </a:cubicBezTo>
                <a:lnTo>
                  <a:pt x="711503" y="1414077"/>
                </a:lnTo>
                <a:lnTo>
                  <a:pt x="656651" y="1414077"/>
                </a:lnTo>
                <a:lnTo>
                  <a:pt x="723867" y="1310054"/>
                </a:lnTo>
                <a:cubicBezTo>
                  <a:pt x="754768" y="1253621"/>
                  <a:pt x="782812" y="1193244"/>
                  <a:pt x="809865" y="1134832"/>
                </a:cubicBezTo>
                <a:cubicBezTo>
                  <a:pt x="851757" y="1037668"/>
                  <a:pt x="901810" y="944177"/>
                  <a:pt x="959512" y="855392"/>
                </a:cubicBezTo>
                <a:cubicBezTo>
                  <a:pt x="1195789" y="514836"/>
                  <a:pt x="1438267" y="589694"/>
                  <a:pt x="1721776" y="675307"/>
                </a:cubicBezTo>
                <a:cubicBezTo>
                  <a:pt x="1845894" y="712728"/>
                  <a:pt x="1971528" y="671080"/>
                  <a:pt x="2104555" y="626764"/>
                </a:cubicBezTo>
                <a:cubicBezTo>
                  <a:pt x="2210106" y="591738"/>
                  <a:pt x="2317925" y="555961"/>
                  <a:pt x="2425155" y="563341"/>
                </a:cubicBezTo>
                <a:close/>
                <a:moveTo>
                  <a:pt x="2435511" y="423142"/>
                </a:moveTo>
                <a:cubicBezTo>
                  <a:pt x="2503025" y="427725"/>
                  <a:pt x="2570296" y="448645"/>
                  <a:pt x="2636776" y="496057"/>
                </a:cubicBezTo>
                <a:cubicBezTo>
                  <a:pt x="2686254" y="534550"/>
                  <a:pt x="2729780" y="580007"/>
                  <a:pt x="2766036" y="631044"/>
                </a:cubicBezTo>
                <a:cubicBezTo>
                  <a:pt x="2815036" y="693719"/>
                  <a:pt x="2862067" y="754397"/>
                  <a:pt x="2930822" y="781376"/>
                </a:cubicBezTo>
                <a:cubicBezTo>
                  <a:pt x="3015056" y="815267"/>
                  <a:pt x="3105729" y="792108"/>
                  <a:pt x="3199525" y="767428"/>
                </a:cubicBezTo>
                <a:cubicBezTo>
                  <a:pt x="3266151" y="746057"/>
                  <a:pt x="3335379" y="733930"/>
                  <a:pt x="3405239" y="731385"/>
                </a:cubicBezTo>
                <a:cubicBezTo>
                  <a:pt x="3607769" y="733394"/>
                  <a:pt x="3783160" y="840098"/>
                  <a:pt x="3851932" y="1004640"/>
                </a:cubicBezTo>
                <a:cubicBezTo>
                  <a:pt x="3870548" y="1051778"/>
                  <a:pt x="3884779" y="1100482"/>
                  <a:pt x="3894530" y="1150223"/>
                </a:cubicBezTo>
                <a:cubicBezTo>
                  <a:pt x="3902126" y="1190447"/>
                  <a:pt x="3912307" y="1230133"/>
                  <a:pt x="3925007" y="1269030"/>
                </a:cubicBezTo>
                <a:cubicBezTo>
                  <a:pt x="3939347" y="1309639"/>
                  <a:pt x="3957432" y="1346598"/>
                  <a:pt x="3978772" y="1380359"/>
                </a:cubicBezTo>
                <a:lnTo>
                  <a:pt x="4005592" y="1414077"/>
                </a:lnTo>
                <a:lnTo>
                  <a:pt x="3946905" y="1414077"/>
                </a:lnTo>
                <a:lnTo>
                  <a:pt x="3939286" y="1404302"/>
                </a:lnTo>
                <a:cubicBezTo>
                  <a:pt x="3916883" y="1368187"/>
                  <a:pt x="3897802" y="1328583"/>
                  <a:pt x="3882553" y="1284996"/>
                </a:cubicBezTo>
                <a:cubicBezTo>
                  <a:pt x="3868875" y="1244237"/>
                  <a:pt x="3858059" y="1202596"/>
                  <a:pt x="3850195" y="1160375"/>
                </a:cubicBezTo>
                <a:cubicBezTo>
                  <a:pt x="3841407" y="1112430"/>
                  <a:pt x="3828285" y="1065382"/>
                  <a:pt x="3811017" y="1019827"/>
                </a:cubicBezTo>
                <a:lnTo>
                  <a:pt x="3802092" y="1001568"/>
                </a:lnTo>
                <a:cubicBezTo>
                  <a:pt x="3763687" y="930351"/>
                  <a:pt x="3706128" y="871231"/>
                  <a:pt x="3635873" y="830836"/>
                </a:cubicBezTo>
                <a:cubicBezTo>
                  <a:pt x="3565620" y="790441"/>
                  <a:pt x="3485409" y="770342"/>
                  <a:pt x="3404177" y="772768"/>
                </a:cubicBezTo>
                <a:cubicBezTo>
                  <a:pt x="3338814" y="775661"/>
                  <a:pt x="3274065" y="787220"/>
                  <a:pt x="3211715" y="807205"/>
                </a:cubicBezTo>
                <a:cubicBezTo>
                  <a:pt x="3112050" y="834722"/>
                  <a:pt x="3011237" y="861864"/>
                  <a:pt x="2913296" y="823642"/>
                </a:cubicBezTo>
                <a:cubicBezTo>
                  <a:pt x="2832335" y="791508"/>
                  <a:pt x="2779540" y="724001"/>
                  <a:pt x="2728673" y="658453"/>
                </a:cubicBezTo>
                <a:cubicBezTo>
                  <a:pt x="2695243" y="610533"/>
                  <a:pt x="2655063" y="567619"/>
                  <a:pt x="2609439" y="531100"/>
                </a:cubicBezTo>
                <a:cubicBezTo>
                  <a:pt x="2550169" y="488809"/>
                  <a:pt x="2489957" y="470050"/>
                  <a:pt x="2428653" y="466166"/>
                </a:cubicBezTo>
                <a:cubicBezTo>
                  <a:pt x="2326479" y="459693"/>
                  <a:pt x="2221269" y="494543"/>
                  <a:pt x="2112323" y="530642"/>
                </a:cubicBezTo>
                <a:cubicBezTo>
                  <a:pt x="1971312" y="577416"/>
                  <a:pt x="1825617" y="625501"/>
                  <a:pt x="1680218" y="581141"/>
                </a:cubicBezTo>
                <a:cubicBezTo>
                  <a:pt x="1356890" y="482289"/>
                  <a:pt x="1147860" y="437291"/>
                  <a:pt x="930467" y="751231"/>
                </a:cubicBezTo>
                <a:cubicBezTo>
                  <a:pt x="871167" y="842327"/>
                  <a:pt x="819880" y="938326"/>
                  <a:pt x="777260" y="1038212"/>
                </a:cubicBezTo>
                <a:cubicBezTo>
                  <a:pt x="748217" y="1100481"/>
                  <a:pt x="719368" y="1166062"/>
                  <a:pt x="685874" y="1227164"/>
                </a:cubicBezTo>
                <a:cubicBezTo>
                  <a:pt x="660444" y="1273559"/>
                  <a:pt x="632837" y="1318341"/>
                  <a:pt x="603347" y="1361694"/>
                </a:cubicBezTo>
                <a:lnTo>
                  <a:pt x="564327" y="1414077"/>
                </a:lnTo>
                <a:lnTo>
                  <a:pt x="506996" y="1414077"/>
                </a:lnTo>
                <a:lnTo>
                  <a:pt x="563927" y="1337915"/>
                </a:lnTo>
                <a:cubicBezTo>
                  <a:pt x="592878" y="1295477"/>
                  <a:pt x="619933" y="1251678"/>
                  <a:pt x="644796" y="1206343"/>
                </a:cubicBezTo>
                <a:cubicBezTo>
                  <a:pt x="677279" y="1146214"/>
                  <a:pt x="707108" y="1083580"/>
                  <a:pt x="735357" y="1021683"/>
                </a:cubicBezTo>
                <a:cubicBezTo>
                  <a:pt x="779083" y="919336"/>
                  <a:pt x="831593" y="820919"/>
                  <a:pt x="892340" y="727577"/>
                </a:cubicBezTo>
                <a:cubicBezTo>
                  <a:pt x="1140434" y="369683"/>
                  <a:pt x="1397035" y="448709"/>
                  <a:pt x="1694267" y="539650"/>
                </a:cubicBezTo>
                <a:cubicBezTo>
                  <a:pt x="1825368" y="579465"/>
                  <a:pt x="1957780" y="535895"/>
                  <a:pt x="2098415" y="489328"/>
                </a:cubicBezTo>
                <a:cubicBezTo>
                  <a:pt x="2209780" y="453238"/>
                  <a:pt x="2322986" y="415502"/>
                  <a:pt x="2435511" y="423142"/>
                </a:cubicBezTo>
                <a:close/>
                <a:moveTo>
                  <a:pt x="2446406" y="282046"/>
                </a:moveTo>
                <a:cubicBezTo>
                  <a:pt x="2517321" y="287124"/>
                  <a:pt x="2587989" y="309385"/>
                  <a:pt x="2657718" y="359362"/>
                </a:cubicBezTo>
                <a:cubicBezTo>
                  <a:pt x="2709553" y="400415"/>
                  <a:pt x="2755160" y="448773"/>
                  <a:pt x="2793073" y="502884"/>
                </a:cubicBezTo>
                <a:cubicBezTo>
                  <a:pt x="2845299" y="569229"/>
                  <a:pt x="2894276" y="632858"/>
                  <a:pt x="2967308" y="661640"/>
                </a:cubicBezTo>
                <a:cubicBezTo>
                  <a:pt x="3055175" y="696085"/>
                  <a:pt x="3150373" y="670291"/>
                  <a:pt x="3251186" y="643151"/>
                </a:cubicBezTo>
                <a:cubicBezTo>
                  <a:pt x="3320757" y="620583"/>
                  <a:pt x="3393159" y="607897"/>
                  <a:pt x="3466207" y="605399"/>
                </a:cubicBezTo>
                <a:cubicBezTo>
                  <a:pt x="3678844" y="608280"/>
                  <a:pt x="3862703" y="720462"/>
                  <a:pt x="3934277" y="892732"/>
                </a:cubicBezTo>
                <a:cubicBezTo>
                  <a:pt x="3953669" y="943481"/>
                  <a:pt x="3968257" y="995886"/>
                  <a:pt x="3977925" y="1049363"/>
                </a:cubicBezTo>
                <a:cubicBezTo>
                  <a:pt x="3985856" y="1091752"/>
                  <a:pt x="3996617" y="1133603"/>
                  <a:pt x="4010081" y="1174567"/>
                </a:cubicBezTo>
                <a:cubicBezTo>
                  <a:pt x="4040114" y="1260292"/>
                  <a:pt x="4085940" y="1330603"/>
                  <a:pt x="4143421" y="1389306"/>
                </a:cubicBezTo>
                <a:lnTo>
                  <a:pt x="4172730" y="1414077"/>
                </a:lnTo>
                <a:lnTo>
                  <a:pt x="4102874" y="1414077"/>
                </a:lnTo>
                <a:lnTo>
                  <a:pt x="4025812" y="1315583"/>
                </a:lnTo>
                <a:cubicBezTo>
                  <a:pt x="4002146" y="1277693"/>
                  <a:pt x="3981920" y="1236165"/>
                  <a:pt x="3965647" y="1190488"/>
                </a:cubicBezTo>
                <a:cubicBezTo>
                  <a:pt x="3951566" y="1147552"/>
                  <a:pt x="3940341" y="1103736"/>
                  <a:pt x="3932030" y="1059300"/>
                </a:cubicBezTo>
                <a:cubicBezTo>
                  <a:pt x="3923039" y="1008674"/>
                  <a:pt x="3909306" y="959023"/>
                  <a:pt x="3891022" y="911023"/>
                </a:cubicBezTo>
                <a:lnTo>
                  <a:pt x="3881311" y="891186"/>
                </a:lnTo>
                <a:cubicBezTo>
                  <a:pt x="3840850" y="816888"/>
                  <a:pt x="3780530" y="755209"/>
                  <a:pt x="3707021" y="712963"/>
                </a:cubicBezTo>
                <a:cubicBezTo>
                  <a:pt x="3633508" y="670721"/>
                  <a:pt x="3549683" y="649583"/>
                  <a:pt x="3464733" y="651845"/>
                </a:cubicBezTo>
                <a:cubicBezTo>
                  <a:pt x="3395889" y="654970"/>
                  <a:pt x="3327785" y="667263"/>
                  <a:pt x="3262140" y="688313"/>
                </a:cubicBezTo>
                <a:cubicBezTo>
                  <a:pt x="3160313" y="717362"/>
                  <a:pt x="3052492" y="745013"/>
                  <a:pt x="2949745" y="703863"/>
                </a:cubicBezTo>
                <a:cubicBezTo>
                  <a:pt x="2864365" y="669596"/>
                  <a:pt x="2810058" y="599964"/>
                  <a:pt x="2756500" y="529922"/>
                </a:cubicBezTo>
                <a:cubicBezTo>
                  <a:pt x="2720564" y="479901"/>
                  <a:pt x="2677615" y="435290"/>
                  <a:pt x="2628970" y="397472"/>
                </a:cubicBezTo>
                <a:cubicBezTo>
                  <a:pt x="2566532" y="352770"/>
                  <a:pt x="2503158" y="332873"/>
                  <a:pt x="2438667" y="328638"/>
                </a:cubicBezTo>
                <a:cubicBezTo>
                  <a:pt x="2331183" y="321581"/>
                  <a:pt x="2220597" y="358030"/>
                  <a:pt x="2106056" y="395663"/>
                </a:cubicBezTo>
                <a:cubicBezTo>
                  <a:pt x="1957459" y="443732"/>
                  <a:pt x="1804766" y="495271"/>
                  <a:pt x="1652387" y="448518"/>
                </a:cubicBezTo>
                <a:cubicBezTo>
                  <a:pt x="1312455" y="343368"/>
                  <a:pt x="1092575" y="295959"/>
                  <a:pt x="863380" y="626290"/>
                </a:cubicBezTo>
                <a:cubicBezTo>
                  <a:pt x="801519" y="721168"/>
                  <a:pt x="748001" y="821176"/>
                  <a:pt x="703424" y="925197"/>
                </a:cubicBezTo>
                <a:cubicBezTo>
                  <a:pt x="672632" y="990779"/>
                  <a:pt x="641237" y="1057095"/>
                  <a:pt x="606312" y="1122215"/>
                </a:cubicBezTo>
                <a:cubicBezTo>
                  <a:pt x="552926" y="1219725"/>
                  <a:pt x="490338" y="1310397"/>
                  <a:pt x="421040" y="1395794"/>
                </a:cubicBezTo>
                <a:lnTo>
                  <a:pt x="405061" y="1414077"/>
                </a:lnTo>
                <a:lnTo>
                  <a:pt x="346637" y="1414077"/>
                </a:lnTo>
                <a:lnTo>
                  <a:pt x="385336" y="1369804"/>
                </a:lnTo>
                <a:cubicBezTo>
                  <a:pt x="453483" y="1285827"/>
                  <a:pt x="514897" y="1196832"/>
                  <a:pt x="567139" y="1101432"/>
                </a:cubicBezTo>
                <a:cubicBezTo>
                  <a:pt x="601664" y="1038408"/>
                  <a:pt x="631713" y="970351"/>
                  <a:pt x="662295" y="907304"/>
                </a:cubicBezTo>
                <a:cubicBezTo>
                  <a:pt x="707907" y="800034"/>
                  <a:pt x="762852" y="696944"/>
                  <a:pt x="826450" y="599154"/>
                </a:cubicBezTo>
                <a:cubicBezTo>
                  <a:pt x="1086406" y="223958"/>
                  <a:pt x="1355745" y="307313"/>
                  <a:pt x="1667629" y="403548"/>
                </a:cubicBezTo>
                <a:cubicBezTo>
                  <a:pt x="1805711" y="445756"/>
                  <a:pt x="1945140" y="399724"/>
                  <a:pt x="2092970" y="351067"/>
                </a:cubicBezTo>
                <a:cubicBezTo>
                  <a:pt x="2209338" y="312846"/>
                  <a:pt x="2328216" y="273581"/>
                  <a:pt x="2446406" y="282046"/>
                </a:cubicBezTo>
                <a:close/>
                <a:moveTo>
                  <a:pt x="2460016" y="138813"/>
                </a:moveTo>
                <a:cubicBezTo>
                  <a:pt x="2534221" y="144228"/>
                  <a:pt x="2608136" y="167661"/>
                  <a:pt x="2681048" y="220065"/>
                </a:cubicBezTo>
                <a:cubicBezTo>
                  <a:pt x="2735193" y="263254"/>
                  <a:pt x="2782762" y="314005"/>
                  <a:pt x="2822344" y="370792"/>
                </a:cubicBezTo>
                <a:cubicBezTo>
                  <a:pt x="2876666" y="441420"/>
                  <a:pt x="2927887" y="507716"/>
                  <a:pt x="3004783" y="538465"/>
                </a:cubicBezTo>
                <a:cubicBezTo>
                  <a:pt x="3097101" y="575089"/>
                  <a:pt x="3196946" y="547945"/>
                  <a:pt x="3302858" y="519327"/>
                </a:cubicBezTo>
                <a:cubicBezTo>
                  <a:pt x="3375125" y="496505"/>
                  <a:pt x="3450148" y="483633"/>
                  <a:pt x="3525814" y="481034"/>
                </a:cubicBezTo>
                <a:cubicBezTo>
                  <a:pt x="3748543" y="483788"/>
                  <a:pt x="3940499" y="601646"/>
                  <a:pt x="4015300" y="782484"/>
                </a:cubicBezTo>
                <a:cubicBezTo>
                  <a:pt x="4035708" y="835677"/>
                  <a:pt x="4050947" y="890726"/>
                  <a:pt x="4060778" y="946844"/>
                </a:cubicBezTo>
                <a:cubicBezTo>
                  <a:pt x="4069368" y="991401"/>
                  <a:pt x="4080545" y="1035418"/>
                  <a:pt x="4094237" y="1078652"/>
                </a:cubicBezTo>
                <a:cubicBezTo>
                  <a:pt x="4141674" y="1214358"/>
                  <a:pt x="4226308" y="1313359"/>
                  <a:pt x="4333475" y="1389262"/>
                </a:cubicBezTo>
                <a:lnTo>
                  <a:pt x="4374699" y="1414077"/>
                </a:lnTo>
                <a:lnTo>
                  <a:pt x="4292162" y="1414077"/>
                </a:lnTo>
                <a:lnTo>
                  <a:pt x="4200486" y="1335004"/>
                </a:lnTo>
                <a:cubicBezTo>
                  <a:pt x="4137729" y="1269611"/>
                  <a:pt x="4087391" y="1191050"/>
                  <a:pt x="4053889" y="1095006"/>
                </a:cubicBezTo>
                <a:cubicBezTo>
                  <a:pt x="4039308" y="1050059"/>
                  <a:pt x="4027542" y="1004197"/>
                  <a:pt x="4018732" y="957752"/>
                </a:cubicBezTo>
                <a:cubicBezTo>
                  <a:pt x="4009505" y="904474"/>
                  <a:pt x="3995156" y="852229"/>
                  <a:pt x="3975893" y="801745"/>
                </a:cubicBezTo>
                <a:lnTo>
                  <a:pt x="3965436" y="780369"/>
                </a:lnTo>
                <a:cubicBezTo>
                  <a:pt x="3891490" y="628962"/>
                  <a:pt x="3722019" y="530416"/>
                  <a:pt x="3527990" y="529029"/>
                </a:cubicBezTo>
                <a:cubicBezTo>
                  <a:pt x="3455765" y="531824"/>
                  <a:pt x="3384214" y="544472"/>
                  <a:pt x="3315321" y="566620"/>
                </a:cubicBezTo>
                <a:cubicBezTo>
                  <a:pt x="3204199" y="595418"/>
                  <a:pt x="3093046" y="627124"/>
                  <a:pt x="2985253" y="583588"/>
                </a:cubicBezTo>
                <a:cubicBezTo>
                  <a:pt x="2896581" y="548516"/>
                  <a:pt x="2839057" y="473265"/>
                  <a:pt x="2783392" y="400893"/>
                </a:cubicBezTo>
                <a:cubicBezTo>
                  <a:pt x="2746562" y="347684"/>
                  <a:pt x="2702276" y="300003"/>
                  <a:pt x="2651866" y="259293"/>
                </a:cubicBezTo>
                <a:cubicBezTo>
                  <a:pt x="2586554" y="212042"/>
                  <a:pt x="2520100" y="190978"/>
                  <a:pt x="2452397" y="186439"/>
                </a:cubicBezTo>
                <a:cubicBezTo>
                  <a:pt x="2339556" y="178877"/>
                  <a:pt x="2223250" y="217223"/>
                  <a:pt x="2102989" y="256752"/>
                </a:cubicBezTo>
                <a:cubicBezTo>
                  <a:pt x="1947552" y="307660"/>
                  <a:pt x="1787274" y="360495"/>
                  <a:pt x="1627773" y="311016"/>
                </a:cubicBezTo>
                <a:cubicBezTo>
                  <a:pt x="1271005" y="200105"/>
                  <a:pt x="1040096" y="149911"/>
                  <a:pt x="799854" y="496220"/>
                </a:cubicBezTo>
                <a:cubicBezTo>
                  <a:pt x="734168" y="596793"/>
                  <a:pt x="677298" y="702820"/>
                  <a:pt x="629810" y="813059"/>
                </a:cubicBezTo>
                <a:cubicBezTo>
                  <a:pt x="597983" y="881501"/>
                  <a:pt x="565756" y="953050"/>
                  <a:pt x="528495" y="1019324"/>
                </a:cubicBezTo>
                <a:cubicBezTo>
                  <a:pt x="472445" y="1121511"/>
                  <a:pt x="406781" y="1216518"/>
                  <a:pt x="334096" y="1305986"/>
                </a:cubicBezTo>
                <a:lnTo>
                  <a:pt x="239521" y="1414077"/>
                </a:lnTo>
                <a:lnTo>
                  <a:pt x="179811" y="1414077"/>
                </a:lnTo>
                <a:lnTo>
                  <a:pt x="188073" y="1405792"/>
                </a:lnTo>
                <a:cubicBezTo>
                  <a:pt x="305074" y="1281268"/>
                  <a:pt x="409106" y="1146628"/>
                  <a:pt x="491344" y="996598"/>
                </a:cubicBezTo>
                <a:cubicBezTo>
                  <a:pt x="527391" y="930947"/>
                  <a:pt x="559789" y="860710"/>
                  <a:pt x="591041" y="793054"/>
                </a:cubicBezTo>
                <a:cubicBezTo>
                  <a:pt x="638791" y="680230"/>
                  <a:pt x="696235" y="571707"/>
                  <a:pt x="762705" y="468670"/>
                </a:cubicBezTo>
                <a:cubicBezTo>
                  <a:pt x="1034904" y="75961"/>
                  <a:pt x="1316644" y="163893"/>
                  <a:pt x="1643220" y="265458"/>
                </a:cubicBezTo>
                <a:cubicBezTo>
                  <a:pt x="1788793" y="310194"/>
                  <a:pt x="1934863" y="261906"/>
                  <a:pt x="2089886" y="211164"/>
                </a:cubicBezTo>
                <a:cubicBezTo>
                  <a:pt x="2211863" y="170812"/>
                  <a:pt x="2336341" y="129789"/>
                  <a:pt x="2460016" y="138813"/>
                </a:cubicBezTo>
                <a:close/>
                <a:moveTo>
                  <a:pt x="2470868" y="1351"/>
                </a:moveTo>
                <a:cubicBezTo>
                  <a:pt x="2548308" y="7077"/>
                  <a:pt x="2625394" y="31628"/>
                  <a:pt x="2701321" y="86503"/>
                </a:cubicBezTo>
                <a:cubicBezTo>
                  <a:pt x="2758298" y="131563"/>
                  <a:pt x="2808091" y="184843"/>
                  <a:pt x="2849143" y="244650"/>
                </a:cubicBezTo>
                <a:cubicBezTo>
                  <a:pt x="2905966" y="318399"/>
                  <a:pt x="2959479" y="388404"/>
                  <a:pt x="3040026" y="420701"/>
                </a:cubicBezTo>
                <a:cubicBezTo>
                  <a:pt x="3138406" y="457805"/>
                  <a:pt x="3241745" y="430880"/>
                  <a:pt x="3352472" y="401293"/>
                </a:cubicBezTo>
                <a:cubicBezTo>
                  <a:pt x="3428665" y="376566"/>
                  <a:pt x="3507910" y="362596"/>
                  <a:pt x="3587899" y="359810"/>
                </a:cubicBezTo>
                <a:cubicBezTo>
                  <a:pt x="3820140" y="363226"/>
                  <a:pt x="4020746" y="486932"/>
                  <a:pt x="4098560" y="675921"/>
                </a:cubicBezTo>
                <a:cubicBezTo>
                  <a:pt x="4119430" y="730849"/>
                  <a:pt x="4134893" y="787703"/>
                  <a:pt x="4144774" y="845719"/>
                </a:cubicBezTo>
                <a:cubicBezTo>
                  <a:pt x="4153697" y="892445"/>
                  <a:pt x="4165417" y="938583"/>
                  <a:pt x="4179868" y="983888"/>
                </a:cubicBezTo>
                <a:cubicBezTo>
                  <a:pt x="4245262" y="1173171"/>
                  <a:pt x="4380499" y="1294418"/>
                  <a:pt x="4548746" y="1381200"/>
                </a:cubicBezTo>
                <a:lnTo>
                  <a:pt x="4622006" y="1414077"/>
                </a:lnTo>
                <a:lnTo>
                  <a:pt x="4512601" y="1414077"/>
                </a:lnTo>
                <a:lnTo>
                  <a:pt x="4397816" y="1343884"/>
                </a:lnTo>
                <a:cubicBezTo>
                  <a:pt x="4281696" y="1260239"/>
                  <a:pt x="4189670" y="1150658"/>
                  <a:pt x="4137371" y="999817"/>
                </a:cubicBezTo>
                <a:cubicBezTo>
                  <a:pt x="4121931" y="952818"/>
                  <a:pt x="4109764" y="904774"/>
                  <a:pt x="4100990" y="856040"/>
                </a:cubicBezTo>
                <a:cubicBezTo>
                  <a:pt x="4091009" y="800220"/>
                  <a:pt x="4075892" y="745444"/>
                  <a:pt x="4055865" y="692429"/>
                </a:cubicBezTo>
                <a:cubicBezTo>
                  <a:pt x="4052059" y="684652"/>
                  <a:pt x="4048292" y="676915"/>
                  <a:pt x="4044491" y="669134"/>
                </a:cubicBezTo>
                <a:cubicBezTo>
                  <a:pt x="3967088" y="510703"/>
                  <a:pt x="3790344" y="408100"/>
                  <a:pt x="3586628" y="405672"/>
                </a:cubicBezTo>
                <a:cubicBezTo>
                  <a:pt x="3511063" y="408642"/>
                  <a:pt x="3436213" y="421891"/>
                  <a:pt x="3364202" y="445090"/>
                </a:cubicBezTo>
                <a:cubicBezTo>
                  <a:pt x="3250918" y="475421"/>
                  <a:pt x="3133001" y="505146"/>
                  <a:pt x="3022498" y="462968"/>
                </a:cubicBezTo>
                <a:cubicBezTo>
                  <a:pt x="2929965" y="425927"/>
                  <a:pt x="2869941" y="347555"/>
                  <a:pt x="2811781" y="272057"/>
                </a:cubicBezTo>
                <a:cubicBezTo>
                  <a:pt x="2773192" y="216028"/>
                  <a:pt x="2726714" y="165863"/>
                  <a:pt x="2673759" y="123086"/>
                </a:cubicBezTo>
                <a:cubicBezTo>
                  <a:pt x="2604968" y="73547"/>
                  <a:pt x="2535190" y="51347"/>
                  <a:pt x="2464211" y="46442"/>
                </a:cubicBezTo>
                <a:cubicBezTo>
                  <a:pt x="2345912" y="38268"/>
                  <a:pt x="2224273" y="78138"/>
                  <a:pt x="2098293" y="119563"/>
                </a:cubicBezTo>
                <a:cubicBezTo>
                  <a:pt x="1938214" y="171819"/>
                  <a:pt x="1768747" y="227647"/>
                  <a:pt x="1601888" y="175976"/>
                </a:cubicBezTo>
                <a:cubicBezTo>
                  <a:pt x="1228138" y="58980"/>
                  <a:pt x="985987" y="5584"/>
                  <a:pt x="734338" y="369069"/>
                </a:cubicBezTo>
                <a:cubicBezTo>
                  <a:pt x="666080" y="474212"/>
                  <a:pt x="607008" y="585000"/>
                  <a:pt x="557717" y="700157"/>
                </a:cubicBezTo>
                <a:cubicBezTo>
                  <a:pt x="526438" y="770719"/>
                  <a:pt x="490685" y="844953"/>
                  <a:pt x="452238" y="915710"/>
                </a:cubicBezTo>
                <a:cubicBezTo>
                  <a:pt x="364440" y="1075835"/>
                  <a:pt x="253902" y="1219072"/>
                  <a:pt x="129837" y="1351220"/>
                </a:cubicBezTo>
                <a:lnTo>
                  <a:pt x="67191" y="1414077"/>
                </a:lnTo>
                <a:lnTo>
                  <a:pt x="0" y="1414077"/>
                </a:lnTo>
                <a:lnTo>
                  <a:pt x="93378" y="1320473"/>
                </a:lnTo>
                <a:cubicBezTo>
                  <a:pt x="215894" y="1190154"/>
                  <a:pt x="324868" y="1049232"/>
                  <a:pt x="411180" y="891994"/>
                </a:cubicBezTo>
                <a:cubicBezTo>
                  <a:pt x="449016" y="822990"/>
                  <a:pt x="482437" y="749906"/>
                  <a:pt x="515651" y="679353"/>
                </a:cubicBezTo>
                <a:cubicBezTo>
                  <a:pt x="565614" y="561761"/>
                  <a:pt x="625921" y="448776"/>
                  <a:pt x="695810" y="341677"/>
                </a:cubicBezTo>
                <a:cubicBezTo>
                  <a:pt x="980412" y="-66211"/>
                  <a:pt x="1274479" y="26214"/>
                  <a:pt x="1616362" y="132368"/>
                </a:cubicBezTo>
                <a:cubicBezTo>
                  <a:pt x="1769679" y="182031"/>
                  <a:pt x="1921980" y="129703"/>
                  <a:pt x="2084435" y="76332"/>
                </a:cubicBezTo>
                <a:cubicBezTo>
                  <a:pt x="2211748" y="34550"/>
                  <a:pt x="2341800" y="-8193"/>
                  <a:pt x="2470868" y="1351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33DD6BDD-1AD8-CCE2-01E3-475521E79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31C2A72-0A22-42D0-361E-FA89B162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 err="1"/>
              <a:t>seo</a:t>
            </a:r>
            <a:r>
              <a:rPr lang="en-US" dirty="0"/>
              <a:t> STRATEGY &amp; </a:t>
            </a:r>
            <a:br>
              <a:rPr lang="en-US" dirty="0"/>
            </a:br>
            <a:r>
              <a:rPr lang="en-US" dirty="0"/>
              <a:t>recommendation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308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AA690B-4F80-73AF-A514-692A395A5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04A83BF-D6F3-E382-63D9-A2D8F7FB2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A12AD-FD53-D923-2823-7A05563C93B8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PERFORMANCE TESTING SERVICES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E24B9-C25D-66AE-FB3B-004A32B64D1E}"/>
              </a:ext>
            </a:extLst>
          </p:cNvPr>
          <p:cNvSpPr txBox="1"/>
          <p:nvPr/>
        </p:nvSpPr>
        <p:spPr>
          <a:xfrm>
            <a:off x="277401" y="981417"/>
            <a:ext cx="1142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3"/>
                </a:solidFill>
                <a:latin typeface="+mj-lt"/>
              </a:rPr>
              <a:t>1. </a:t>
            </a:r>
            <a:r>
              <a:rPr lang="en-IN" sz="3600" b="1" dirty="0">
                <a:solidFill>
                  <a:schemeClr val="accent3"/>
                </a:solidFill>
                <a:latin typeface="+mj-lt"/>
              </a:rPr>
              <a:t>Executive Summary</a:t>
            </a:r>
            <a:endParaRPr lang="en-IN" sz="32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EFE00-C1D6-C876-7C85-42ED46EE0C90}"/>
              </a:ext>
            </a:extLst>
          </p:cNvPr>
          <p:cNvSpPr txBox="1"/>
          <p:nvPr/>
        </p:nvSpPr>
        <p:spPr>
          <a:xfrm>
            <a:off x="1569377" y="2039689"/>
            <a:ext cx="93417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eyword: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"</a:t>
            </a:r>
            <a:r>
              <a:rPr lang="en-US" sz="2400" b="1" dirty="0">
                <a:solidFill>
                  <a:schemeClr val="accent4"/>
                </a:solidFill>
                <a:latin typeface="+mj-lt"/>
              </a:rPr>
              <a:t>PERFORMANCE TESTING SERVICES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“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  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arget company: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Tech Mahindra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Content focus: Improving search rankings,  attracting leads,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brand visibility,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etc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9D099-0C62-5E5B-B611-2895403BBC63}"/>
              </a:ext>
            </a:extLst>
          </p:cNvPr>
          <p:cNvSpPr txBox="1"/>
          <p:nvPr/>
        </p:nvSpPr>
        <p:spPr>
          <a:xfrm>
            <a:off x="1569376" y="4993711"/>
            <a:ext cx="8992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This SEO strategy focuses on improving Tech Mahindra's organic visibility for the keyword.</a:t>
            </a:r>
            <a:endParaRPr lang="en-IN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0865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2688B0-2B99-11B8-9894-01587DBC6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C6B560AA-5E65-724C-BE9B-B74E3CED2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395B7-9D67-05A6-7031-1DC55EB94B1C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PERFORMANCE TESTING SERVICES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4EB72-2F39-A43C-AD12-69A07058FC6F}"/>
              </a:ext>
            </a:extLst>
          </p:cNvPr>
          <p:cNvSpPr txBox="1"/>
          <p:nvPr/>
        </p:nvSpPr>
        <p:spPr>
          <a:xfrm>
            <a:off x="277401" y="981417"/>
            <a:ext cx="114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3"/>
                </a:solidFill>
                <a:latin typeface="+mj-lt"/>
              </a:rPr>
              <a:t>2. Keyword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C9E17-486F-F1A4-7CA9-3712466429C9}"/>
              </a:ext>
            </a:extLst>
          </p:cNvPr>
          <p:cNvSpPr txBox="1"/>
          <p:nvPr/>
        </p:nvSpPr>
        <p:spPr>
          <a:xfrm>
            <a:off x="1569377" y="2039689"/>
            <a:ext cx="934177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eyword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           -      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"</a:t>
            </a:r>
            <a:r>
              <a:rPr lang="en-US" sz="2400" b="1" dirty="0">
                <a:solidFill>
                  <a:schemeClr val="accent4"/>
                </a:solidFill>
                <a:latin typeface="+mj-lt"/>
              </a:rPr>
              <a:t>PERFORMANCE TESTING SERVICES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“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  </a:t>
            </a:r>
            <a:r>
              <a:rPr lang="en-IN" sz="2400" b="1" dirty="0">
                <a:solidFill>
                  <a:schemeClr val="bg1"/>
                </a:solidFill>
              </a:rPr>
              <a:t>Volume               -             </a:t>
            </a:r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</a:rPr>
              <a:t>100 – 1k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Difficulty            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      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Low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Intent                  -           </a:t>
            </a:r>
            <a:r>
              <a:rPr lang="en-IN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rPr>
              <a:t>Transactional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950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BD6912-0F33-ABBA-FFBB-B749EEE9F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77BFFC52-707F-61DF-B9D7-5B3112E95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083023-AF50-1328-6F7D-A673961F2A31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PERFORMANCE TESTING SERVICES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97209-098A-6E69-04F5-461FB3744429}"/>
              </a:ext>
            </a:extLst>
          </p:cNvPr>
          <p:cNvSpPr txBox="1"/>
          <p:nvPr/>
        </p:nvSpPr>
        <p:spPr>
          <a:xfrm>
            <a:off x="277401" y="981417"/>
            <a:ext cx="114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+mj-lt"/>
              </a:rPr>
              <a:t>3</a:t>
            </a:r>
            <a:r>
              <a:rPr lang="en-IN" sz="3200" b="1" dirty="0">
                <a:solidFill>
                  <a:schemeClr val="accent3"/>
                </a:solidFill>
                <a:latin typeface="+mj-lt"/>
              </a:rPr>
              <a:t>. Content Strategy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805AC-F84C-819A-8AB2-C2CA71159EDD}"/>
              </a:ext>
            </a:extLst>
          </p:cNvPr>
          <p:cNvSpPr txBox="1"/>
          <p:nvPr/>
        </p:nvSpPr>
        <p:spPr>
          <a:xfrm>
            <a:off x="1569377" y="2039689"/>
            <a:ext cx="93417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Blog topics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IN" altLang="en-US" sz="2400" b="1" i="0" u="none" strike="noStrike" cap="none" normalizeH="0" baseline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Suggested content formats (blogs, case studies, videos, articles)</a:t>
            </a:r>
            <a:endParaRPr lang="en-IN" sz="24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IN" altLang="en-US" sz="2400" b="1" i="0" u="none" strike="noStrike" cap="none" normalizeH="0" baseline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Content frequency (e.g., 1 blog/week for 5 weeks)</a:t>
            </a:r>
            <a:endParaRPr lang="en-IN" sz="24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IN" altLang="en-US" sz="2400" b="1" i="0" u="none" strike="noStrike" cap="none" normalizeH="0" baseline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CTA (e.g., “Explore More“,” Contact Tech Mahindra”)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1454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1308B1-0716-4433-1136-FE23F08FF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3D69718-9421-BA6D-D2D1-B6B35D4B3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AF46E4-4FD0-94B5-D788-248BD281F295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PERFORMANCE TESTING SERVICES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D651A-1938-95D1-782E-DBA4F2F62110}"/>
              </a:ext>
            </a:extLst>
          </p:cNvPr>
          <p:cNvSpPr txBox="1"/>
          <p:nvPr/>
        </p:nvSpPr>
        <p:spPr>
          <a:xfrm>
            <a:off x="936303" y="2548903"/>
            <a:ext cx="1009814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Why Should You Choose Performance Testing Services from Tech Mahindra?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Case Study: How Tech Mahindra Solved Performance Issues for a Global Client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Tech Mahindra vs Other Vendors: Who Offers the Best Performance Testing Services?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Choosing Tech Mahindra as a Long-Term Performance Testing Partner: What to Consider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How Tech Mahindra Helps Startups Scale with Enterprise-Grade Performance Testing Services.</a:t>
            </a:r>
            <a:r>
              <a:rPr lang="en-IN" sz="2400" b="1" dirty="0">
                <a:solidFill>
                  <a:schemeClr val="bg1"/>
                </a:solidFill>
              </a:rPr>
              <a:t> Performance </a:t>
            </a:r>
            <a:r>
              <a:rPr lang="en-IN" sz="2400" b="1" dirty="0">
                <a:solidFill>
                  <a:schemeClr val="tx2"/>
                </a:solidFill>
              </a:rPr>
              <a:t>testing</a:t>
            </a:r>
          </a:p>
          <a:p>
            <a:pPr marL="342900" indent="-342900">
              <a:buAutoNum type="arabicPeriod"/>
            </a:pP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6B2C1-5BDA-A8C6-58A5-4B92549B2D85}"/>
              </a:ext>
            </a:extLst>
          </p:cNvPr>
          <p:cNvSpPr txBox="1"/>
          <p:nvPr/>
        </p:nvSpPr>
        <p:spPr>
          <a:xfrm>
            <a:off x="277401" y="981417"/>
            <a:ext cx="114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+mj-lt"/>
              </a:rPr>
              <a:t>3</a:t>
            </a:r>
            <a:r>
              <a:rPr lang="en-IN" sz="3200" b="1" dirty="0">
                <a:solidFill>
                  <a:schemeClr val="accent3"/>
                </a:solidFill>
                <a:latin typeface="+mj-lt"/>
              </a:rPr>
              <a:t>. Content 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294B9-ADA1-4C6C-1411-01CA59393033}"/>
              </a:ext>
            </a:extLst>
          </p:cNvPr>
          <p:cNvSpPr txBox="1"/>
          <p:nvPr/>
        </p:nvSpPr>
        <p:spPr>
          <a:xfrm>
            <a:off x="936303" y="1583100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Blog topics</a:t>
            </a:r>
          </a:p>
        </p:txBody>
      </p:sp>
    </p:spTree>
    <p:extLst>
      <p:ext uri="{BB962C8B-B14F-4D97-AF65-F5344CB8AC3E}">
        <p14:creationId xmlns:p14="http://schemas.microsoft.com/office/powerpoint/2010/main" val="2747824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489FB1-5256-A377-67DF-D0818157A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1443B850-4140-A16C-A208-95AB9EC40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936B54-C6EE-760A-F788-987510F3011C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PERFORMANCE TESTING SERVICES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1D250-DB32-8BBE-20EB-A3FF9AC8DCC1}"/>
              </a:ext>
            </a:extLst>
          </p:cNvPr>
          <p:cNvSpPr txBox="1"/>
          <p:nvPr/>
        </p:nvSpPr>
        <p:spPr>
          <a:xfrm>
            <a:off x="277401" y="981417"/>
            <a:ext cx="114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3"/>
                </a:solidFill>
                <a:latin typeface="+mj-lt"/>
              </a:rPr>
              <a:t>4. On-Page SEO Recommendations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D0AA0-17AB-23E7-8906-6A5DF9B9EB53}"/>
              </a:ext>
            </a:extLst>
          </p:cNvPr>
          <p:cNvSpPr txBox="1"/>
          <p:nvPr/>
        </p:nvSpPr>
        <p:spPr>
          <a:xfrm>
            <a:off x="1569377" y="2039689"/>
            <a:ext cx="934177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Title tag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+mj-lt"/>
              </a:rPr>
              <a:t>Meta </a:t>
            </a: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description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Url</a:t>
            </a: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 Structure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+mj-lt"/>
              </a:rPr>
              <a:t>Header </a:t>
            </a: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Tags(H1,H2,H3)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Image Alt Text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Internal links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+mj-lt"/>
              </a:rPr>
              <a:t>Language Tag</a:t>
            </a:r>
          </a:p>
        </p:txBody>
      </p:sp>
    </p:spTree>
    <p:extLst>
      <p:ext uri="{BB962C8B-B14F-4D97-AF65-F5344CB8AC3E}">
        <p14:creationId xmlns:p14="http://schemas.microsoft.com/office/powerpoint/2010/main" val="2799563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788940-1C9E-9ED8-38C3-7ED6067D0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9FEE2230-557F-074B-4A46-1F56C556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FB2D75-0618-C5FA-E977-75CBDBEE0D91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PERFORMANCE TESTING SERVICES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4353F-3C36-93B6-0FC0-A732CD483DF3}"/>
              </a:ext>
            </a:extLst>
          </p:cNvPr>
          <p:cNvSpPr txBox="1"/>
          <p:nvPr/>
        </p:nvSpPr>
        <p:spPr>
          <a:xfrm>
            <a:off x="277401" y="981417"/>
            <a:ext cx="114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3"/>
                </a:solidFill>
                <a:latin typeface="+mj-lt"/>
              </a:rPr>
              <a:t>5. Technical SEO Recommendations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4122C-CAFD-70E9-1758-42D80BFB0A2B}"/>
              </a:ext>
            </a:extLst>
          </p:cNvPr>
          <p:cNvSpPr txBox="1"/>
          <p:nvPr/>
        </p:nvSpPr>
        <p:spPr>
          <a:xfrm>
            <a:off x="2155004" y="2222667"/>
            <a:ext cx="934177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Mobile-Friendliness test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Site Speed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Secure Connection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Broken links or crawl errors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4D843-BAB9-DF10-2DEA-A85AB96148FA}"/>
              </a:ext>
            </a:extLst>
          </p:cNvPr>
          <p:cNvSpPr txBox="1"/>
          <p:nvPr/>
        </p:nvSpPr>
        <p:spPr>
          <a:xfrm>
            <a:off x="963202" y="1618274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Check and fix:</a:t>
            </a:r>
          </a:p>
        </p:txBody>
      </p:sp>
    </p:spTree>
    <p:extLst>
      <p:ext uri="{BB962C8B-B14F-4D97-AF65-F5344CB8AC3E}">
        <p14:creationId xmlns:p14="http://schemas.microsoft.com/office/powerpoint/2010/main" val="2653652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F72B62-95A1-2161-3E3A-839AEB87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D30D5AF6-3563-E78B-5F2E-614FA1C5A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FE03C-B62C-C615-F122-EDD2A49E853B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PERFORMANCE TESTING SERVICES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9A075-1E03-42CE-21F1-762437CDC624}"/>
              </a:ext>
            </a:extLst>
          </p:cNvPr>
          <p:cNvSpPr txBox="1"/>
          <p:nvPr/>
        </p:nvSpPr>
        <p:spPr>
          <a:xfrm>
            <a:off x="277401" y="981417"/>
            <a:ext cx="114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3"/>
                </a:solidFill>
                <a:latin typeface="+mj-lt"/>
              </a:rPr>
              <a:t>6. Off-Page SEO Recommendations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4E73C-E2B7-10A1-89F5-1B25DF90F832}"/>
              </a:ext>
            </a:extLst>
          </p:cNvPr>
          <p:cNvSpPr txBox="1"/>
          <p:nvPr/>
        </p:nvSpPr>
        <p:spPr>
          <a:xfrm>
            <a:off x="2155004" y="2222667"/>
            <a:ext cx="934177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Blog Submission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Article Submission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PPT Submission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+mj-lt"/>
              </a:rPr>
              <a:t>Infographic Submission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D4CEB-8722-1B5D-1D9F-3FFD67A37985}"/>
              </a:ext>
            </a:extLst>
          </p:cNvPr>
          <p:cNvSpPr txBox="1"/>
          <p:nvPr/>
        </p:nvSpPr>
        <p:spPr>
          <a:xfrm>
            <a:off x="963202" y="1618274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Build authority and backlinks by:</a:t>
            </a:r>
            <a:endParaRPr lang="en-IN" sz="24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5930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3330B-F41E-5684-4E30-FC1A6A50A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2E35A7A-D76A-9189-081E-0CD7348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6" y="173623"/>
            <a:ext cx="9127961" cy="864068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IN" dirty="0"/>
              <a:t>Mobile </a:t>
            </a:r>
            <a:r>
              <a:rPr lang="en-IN" dirty="0" err="1"/>
              <a:t>friendlyness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3EB0F-BEC1-AB64-4965-39E672944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24BD5213-89E5-1E61-677F-154368C9E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0CA53AC-571D-DFE6-25E3-3B2B88D2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11A9E0-D5DB-6A56-8CAF-6618776C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78273"/>
            <a:ext cx="10210800" cy="5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6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7340DE-B9CE-2D4C-6E60-656C0F00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1F3AF54F-6646-B95C-1012-6AEA1B828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5E296D-20EF-330B-1A58-D5D6ADC92387}"/>
              </a:ext>
            </a:extLst>
          </p:cNvPr>
          <p:cNvSpPr txBox="1"/>
          <p:nvPr/>
        </p:nvSpPr>
        <p:spPr>
          <a:xfrm>
            <a:off x="277401" y="154113"/>
            <a:ext cx="1142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PERFORMANCE TESTING SERVICES</a:t>
            </a:r>
            <a:endParaRPr lang="en-IN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DB79E-D557-1A12-462D-C8FAC644ECA0}"/>
              </a:ext>
            </a:extLst>
          </p:cNvPr>
          <p:cNvSpPr txBox="1"/>
          <p:nvPr/>
        </p:nvSpPr>
        <p:spPr>
          <a:xfrm>
            <a:off x="277401" y="981417"/>
            <a:ext cx="114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3"/>
                </a:solidFill>
                <a:latin typeface="+mj-lt"/>
              </a:rPr>
              <a:t>6. Measurement Tool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7CC71-E293-2669-D97E-8093697CBB30}"/>
              </a:ext>
            </a:extLst>
          </p:cNvPr>
          <p:cNvSpPr txBox="1"/>
          <p:nvPr/>
        </p:nvSpPr>
        <p:spPr>
          <a:xfrm>
            <a:off x="503433" y="2177542"/>
            <a:ext cx="1119883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Organic Traffic to Blog            -          Google Analytics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Keyword Position Tracking     -          Google Search Console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CTR                                             -        </a:t>
            </a:r>
            <a:r>
              <a:rPr lang="en-IN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Google Search Console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+mj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Blog Engagement                     -          Google Analytics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7188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3FD8-5312-25EF-02F1-A00BEB4F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43" y="2935876"/>
            <a:ext cx="10563513" cy="986248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Thank You</a:t>
            </a:r>
            <a:endParaRPr lang="en-IN" sz="8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1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024F9-0C96-636D-10CC-65C831983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21E59C5-0A68-5BC3-3805-36A7DBC9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6" y="173623"/>
            <a:ext cx="9127961" cy="864068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IN" dirty="0"/>
              <a:t>PAGE SPEED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E7D5C-DC8F-7927-3334-1D2E139C5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A1A169A9-CA74-53DB-EBC2-0CC2C97E8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30AB50F-97AC-FB47-C15F-2B42F62DE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6F669-0449-4C29-6E9A-93773C43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1421"/>
            <a:ext cx="12192000" cy="32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6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56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790323_Win32_SL_V6" id="{4582FF63-579D-46B8-A9FC-4C6C00E9194E}" vid="{B44E2BF2-2B75-4EA4-B623-FB53B4E05F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366BDD4-FE28-4E76-8E7B-FFEA2ADEDE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E3A352-3CAE-40B2-B8E2-C0CF037A9E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700335-795A-41E1-B447-F3B842050C4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</TotalTime>
  <Words>1594</Words>
  <Application>Microsoft Office PowerPoint</Application>
  <PresentationFormat>Widescreen</PresentationFormat>
  <Paragraphs>512</Paragraphs>
  <Slides>81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Arial</vt:lpstr>
      <vt:lpstr>Arial Black</vt:lpstr>
      <vt:lpstr>Arial Unicode MS</vt:lpstr>
      <vt:lpstr>Avenir Next LT Pro Light</vt:lpstr>
      <vt:lpstr>Berlin Sans FB Demi</vt:lpstr>
      <vt:lpstr>Calibri</vt:lpstr>
      <vt:lpstr>Cambria Math</vt:lpstr>
      <vt:lpstr>Comic Sans MS</vt:lpstr>
      <vt:lpstr>Posterama</vt:lpstr>
      <vt:lpstr>Custom</vt:lpstr>
      <vt:lpstr>SEO Navigator:  From Audit to Action</vt:lpstr>
      <vt:lpstr>Agenda</vt:lpstr>
      <vt:lpstr> Technical seo</vt:lpstr>
      <vt:lpstr>1. CRAWLING &amp; INDEXING</vt:lpstr>
      <vt:lpstr>PowerPoint Presentation</vt:lpstr>
      <vt:lpstr>PowerPoint Presentation</vt:lpstr>
      <vt:lpstr>2. URL STRUCTURE</vt:lpstr>
      <vt:lpstr>3. Mobile friendlyness</vt:lpstr>
      <vt:lpstr>4. PAGE SPEED</vt:lpstr>
      <vt:lpstr>compression</vt:lpstr>
      <vt:lpstr>5. https &amp; security</vt:lpstr>
      <vt:lpstr>6. Redirects &amp; Error Pages</vt:lpstr>
      <vt:lpstr> on page seo</vt:lpstr>
      <vt:lpstr>1. Title tag</vt:lpstr>
      <vt:lpstr>2. Meta description</vt:lpstr>
      <vt:lpstr>3. Heading tags</vt:lpstr>
      <vt:lpstr>4. google preview</vt:lpstr>
      <vt:lpstr>5. Alt attributes</vt:lpstr>
      <vt:lpstr>6. Text to html ratio</vt:lpstr>
      <vt:lpstr>6. Language tag</vt:lpstr>
      <vt:lpstr>7. hrefLanguage tag</vt:lpstr>
      <vt:lpstr>8. Keyword consistency</vt:lpstr>
      <vt:lpstr>9. favicon</vt:lpstr>
      <vt:lpstr> off page seo</vt:lpstr>
      <vt:lpstr>1. Social media</vt:lpstr>
      <vt:lpstr>2. backlinks</vt:lpstr>
      <vt:lpstr>2. backlinks</vt:lpstr>
      <vt:lpstr>3. Da &amp; pa</vt:lpstr>
      <vt:lpstr>Swot    analysis</vt:lpstr>
      <vt:lpstr>strength</vt:lpstr>
      <vt:lpstr>weakness</vt:lpstr>
      <vt:lpstr>opporturnities</vt:lpstr>
      <vt:lpstr>threats</vt:lpstr>
      <vt:lpstr>Keyword        research</vt:lpstr>
      <vt:lpstr>PowerPoint Presentation</vt:lpstr>
      <vt:lpstr>PowerPoint Presentation</vt:lpstr>
      <vt:lpstr>On page seo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Testing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Technical seo status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CONTENT STRATEGY</vt:lpstr>
      <vt:lpstr>PowerPoint Presentation</vt:lpstr>
      <vt:lpstr>PowerPoint Presentation</vt:lpstr>
      <vt:lpstr>PowerPoint Presentation</vt:lpstr>
      <vt:lpstr>PowerPoint Presentation</vt:lpstr>
      <vt:lpstr> seo STRATEGY &amp;  recommendation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 ALL-HANDS</dc:title>
  <dc:creator>sujith</dc:creator>
  <cp:lastModifiedBy>sujith c</cp:lastModifiedBy>
  <cp:revision>30</cp:revision>
  <dcterms:created xsi:type="dcterms:W3CDTF">2024-02-23T18:40:19Z</dcterms:created>
  <dcterms:modified xsi:type="dcterms:W3CDTF">2025-06-14T13:36:02Z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